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260" r:id="rId7"/>
    <p:sldId id="261" r:id="rId8"/>
    <p:sldId id="277" r:id="rId9"/>
    <p:sldId id="271" r:id="rId10"/>
    <p:sldId id="291" r:id="rId11"/>
    <p:sldId id="290" r:id="rId12"/>
    <p:sldId id="267" r:id="rId13"/>
    <p:sldId id="274" r:id="rId14"/>
    <p:sldId id="292" r:id="rId15"/>
    <p:sldId id="266" r:id="rId16"/>
    <p:sldId id="293" r:id="rId17"/>
    <p:sldId id="269" r:id="rId18"/>
    <p:sldId id="288" r:id="rId19"/>
    <p:sldId id="289" r:id="rId20"/>
    <p:sldId id="278" r:id="rId21"/>
    <p:sldId id="268" r:id="rId22"/>
    <p:sldId id="284" r:id="rId23"/>
    <p:sldId id="283" r:id="rId24"/>
    <p:sldId id="270" r:id="rId25"/>
    <p:sldId id="285" r:id="rId26"/>
    <p:sldId id="287" r:id="rId27"/>
    <p:sldId id="272" r:id="rId28"/>
    <p:sldId id="279" r:id="rId29"/>
    <p:sldId id="273" r:id="rId30"/>
    <p:sldId id="280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B9B7"/>
    <a:srgbClr val="F49C00"/>
    <a:srgbClr val="CACFCE"/>
    <a:srgbClr val="F9C900"/>
    <a:srgbClr val="00A3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60"/>
  </p:normalViewPr>
  <p:slideViewPr>
    <p:cSldViewPr snapToGrid="0">
      <p:cViewPr varScale="1">
        <p:scale>
          <a:sx n="83" d="100"/>
          <a:sy n="83" d="100"/>
        </p:scale>
        <p:origin x="4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gradFill>
              <a:gsLst>
                <a:gs pos="48000">
                  <a:srgbClr val="49C1AD"/>
                </a:gs>
                <a:gs pos="0">
                  <a:srgbClr val="00B0F0"/>
                </a:gs>
                <a:gs pos="100000">
                  <a:srgbClr val="A8CF38"/>
                </a:gs>
              </a:gsLst>
              <a:lin ang="1080000" scaled="0"/>
            </a:gradFill>
            <a:ln>
              <a:noFill/>
            </a:ln>
          </c:spPr>
          <c:dPt>
            <c:idx val="0"/>
            <c:bubble3D val="0"/>
            <c:spPr>
              <a:solidFill>
                <a:srgbClr val="F49C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606-4DFC-8929-6EFA71C40E1F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606-4DFC-8929-6EFA71C40E1F}"/>
              </c:ext>
            </c:extLst>
          </c:dPt>
          <c:dPt>
            <c:idx val="2"/>
            <c:bubble3D val="0"/>
            <c:spPr>
              <a:solidFill>
                <a:srgbClr val="F49C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606-4DFC-8929-6EFA71C40E1F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7.6</c:v>
                </c:pt>
                <c:pt idx="1">
                  <c:v>4</c:v>
                </c:pt>
                <c:pt idx="2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606-4DFC-8929-6EFA71C40E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722-4C86-9208-05B1783D74AA}"/>
              </c:ext>
            </c:extLst>
          </c:dPt>
          <c:dPt>
            <c:idx val="1"/>
            <c:bubble3D val="0"/>
            <c:spPr>
              <a:solidFill>
                <a:srgbClr val="39B9B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722-4C86-9208-05B1783D74AA}"/>
              </c:ext>
            </c:extLst>
          </c:dPt>
          <c:dPt>
            <c:idx val="2"/>
            <c:bubble3D val="0"/>
            <c:spPr>
              <a:solidFill>
                <a:srgbClr val="39B9B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722-4C86-9208-05B1783D74AA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722-4C86-9208-05B1783D74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E94E60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03B-421E-871C-B3105C859EC6}"/>
              </c:ext>
            </c:extLst>
          </c:dPt>
          <c:dPt>
            <c:idx val="1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03B-421E-871C-B3105C859EC6}"/>
              </c:ext>
            </c:extLst>
          </c:dPt>
          <c:dPt>
            <c:idx val="2"/>
            <c:bubble3D val="0"/>
            <c:spPr>
              <a:solidFill>
                <a:srgbClr val="39B9B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03B-421E-871C-B3105C859EC6}"/>
              </c:ext>
            </c:extLst>
          </c:dPt>
          <c:cat>
            <c:strRef>
              <c:f>Sheet1!$A$2:$A$4</c:f>
              <c:strCache>
                <c:ptCount val="3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8.2000000000000011</c:v>
                </c:pt>
                <c:pt idx="1">
                  <c:v>1.3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03B-421E-871C-B3105C859E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8A599-1BA1-458E-9E5F-6D351611183F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006D3-7460-48A7-BE1C-3260F6C72C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188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006D3-7460-48A7-BE1C-3260F6C72CD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033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006D3-7460-48A7-BE1C-3260F6C72CD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125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006D3-7460-48A7-BE1C-3260F6C72CD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035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006D3-7460-48A7-BE1C-3260F6C72CD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851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006D3-7460-48A7-BE1C-3260F6C72CD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881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006D3-7460-48A7-BE1C-3260F6C72CD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331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006D3-7460-48A7-BE1C-3260F6C72CD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146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006D3-7460-48A7-BE1C-3260F6C72CD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919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006D3-7460-48A7-BE1C-3260F6C72CD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917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006D3-7460-48A7-BE1C-3260F6C72CD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062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006D3-7460-48A7-BE1C-3260F6C72CD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482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006D3-7460-48A7-BE1C-3260F6C72CD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406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006D3-7460-48A7-BE1C-3260F6C72CD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453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006D3-7460-48A7-BE1C-3260F6C72CD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197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006D3-7460-48A7-BE1C-3260F6C72CD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892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006D3-7460-48A7-BE1C-3260F6C72CD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127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006D3-7460-48A7-BE1C-3260F6C72CD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512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006D3-7460-48A7-BE1C-3260F6C72CD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151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006D3-7460-48A7-BE1C-3260F6C72CD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744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9F0EBB5-42BF-46F0-B8B3-95E0C44964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1196" y="-1"/>
            <a:ext cx="975080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2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CCE514-D694-4CEC-92C1-ADC8B008D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38D215-D79D-435A-828D-A7E743B6F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457560-1E60-4CD8-9D98-FFF133FABC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1CF54C-D75C-428D-A9B1-DE2C3BD0B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28CD2-6144-469A-9BE7-CD6935F0743C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7F97BC-F0B4-472A-83FB-2315F34DE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BB7E0B-BAAB-4B93-9A3F-A9821911E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985B-5966-446A-86BB-A48AE4565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286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4EA63B-98E1-4E54-9CCF-8E36CD4EA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FDEACA7-3379-4929-9C7F-4836BB6D6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1F33F2-242B-470F-84FA-1588B72B4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255B72-FA26-49DD-9206-7FC70A71F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28CD2-6144-469A-9BE7-CD6935F0743C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74FC4E-4839-46C2-A946-4A09D18BC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E7584A-53EE-46A9-9025-3F664EF12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985B-5966-446A-86BB-A48AE4565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521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9C5A5B-D4F2-4338-9E9E-4E86377AA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FC20ED-96A7-4337-AC95-624916643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51EF56-DEF0-4A50-B1E1-3A892A3F4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28CD2-6144-469A-9BE7-CD6935F0743C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020676-F2B4-449A-B0B2-EC03B5898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00EAEE-6A26-4CE7-9C73-162EC6EFC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985B-5966-446A-86BB-A48AE4565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372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AA41E7-0926-4AED-8ADE-C7BB6F790B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3F6F74-55C7-49C2-AF1A-342B873E4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845F7A-472E-4DF9-9110-0ACACC942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28CD2-6144-469A-9BE7-CD6935F0743C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2649B1-0707-4ED4-BE64-28B509B83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02970B-94C8-4A92-BD57-3EC86828C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985B-5966-446A-86BB-A48AE4565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38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2022/5/8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333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2022/5/8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1623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338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29017BB-5C17-474C-8CB6-87C76674B8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1196" y="-1"/>
            <a:ext cx="9750803" cy="685800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6CC2BB46-0036-48F1-AF16-2BB63467CBAD}"/>
              </a:ext>
            </a:extLst>
          </p:cNvPr>
          <p:cNvGrpSpPr/>
          <p:nvPr userDrawn="1"/>
        </p:nvGrpSpPr>
        <p:grpSpPr>
          <a:xfrm>
            <a:off x="177573" y="-611414"/>
            <a:ext cx="5243513" cy="2630437"/>
            <a:chOff x="177573" y="-611414"/>
            <a:chExt cx="5243513" cy="263043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96845217-CEAA-446D-84A1-A20630E381E8}"/>
                </a:ext>
              </a:extLst>
            </p:cNvPr>
            <p:cNvGrpSpPr/>
            <p:nvPr userDrawn="1"/>
          </p:nvGrpSpPr>
          <p:grpSpPr>
            <a:xfrm>
              <a:off x="177573" y="-611414"/>
              <a:ext cx="5243513" cy="2630437"/>
              <a:chOff x="4294187" y="-200603"/>
              <a:chExt cx="7029022" cy="3526147"/>
            </a:xfrm>
          </p:grpSpPr>
          <p:sp>
            <p:nvSpPr>
              <p:cNvPr id="9" name="矩形 3">
                <a:extLst>
                  <a:ext uri="{FF2B5EF4-FFF2-40B4-BE49-F238E27FC236}">
                    <a16:creationId xmlns:a16="http://schemas.microsoft.com/office/drawing/2014/main" id="{4E5B4296-ED51-4277-8D96-9AFC6B4FBB92}"/>
                  </a:ext>
                </a:extLst>
              </p:cNvPr>
              <p:cNvSpPr/>
              <p:nvPr/>
            </p:nvSpPr>
            <p:spPr>
              <a:xfrm rot="1266375">
                <a:off x="4923529" y="-200603"/>
                <a:ext cx="6399680" cy="3526147"/>
              </a:xfrm>
              <a:custGeom>
                <a:avLst/>
                <a:gdLst>
                  <a:gd name="connsiteX0" fmla="*/ 0 w 5930900"/>
                  <a:gd name="connsiteY0" fmla="*/ 0 h 2316335"/>
                  <a:gd name="connsiteX1" fmla="*/ 5930900 w 5930900"/>
                  <a:gd name="connsiteY1" fmla="*/ 0 h 2316335"/>
                  <a:gd name="connsiteX2" fmla="*/ 5930900 w 5930900"/>
                  <a:gd name="connsiteY2" fmla="*/ 2316335 h 2316335"/>
                  <a:gd name="connsiteX3" fmla="*/ 0 w 5930900"/>
                  <a:gd name="connsiteY3" fmla="*/ 2316335 h 2316335"/>
                  <a:gd name="connsiteX4" fmla="*/ 0 w 5930900"/>
                  <a:gd name="connsiteY4" fmla="*/ 0 h 2316335"/>
                  <a:gd name="connsiteX0" fmla="*/ 0 w 5930900"/>
                  <a:gd name="connsiteY0" fmla="*/ 0 h 2316335"/>
                  <a:gd name="connsiteX1" fmla="*/ 399455 w 5930900"/>
                  <a:gd name="connsiteY1" fmla="*/ 3465 h 2316335"/>
                  <a:gd name="connsiteX2" fmla="*/ 5930900 w 5930900"/>
                  <a:gd name="connsiteY2" fmla="*/ 0 h 2316335"/>
                  <a:gd name="connsiteX3" fmla="*/ 5930900 w 5930900"/>
                  <a:gd name="connsiteY3" fmla="*/ 2316335 h 2316335"/>
                  <a:gd name="connsiteX4" fmla="*/ 0 w 5930900"/>
                  <a:gd name="connsiteY4" fmla="*/ 2316335 h 2316335"/>
                  <a:gd name="connsiteX5" fmla="*/ 0 w 5930900"/>
                  <a:gd name="connsiteY5" fmla="*/ 0 h 2316335"/>
                  <a:gd name="connsiteX0" fmla="*/ 0 w 5930900"/>
                  <a:gd name="connsiteY0" fmla="*/ 2316335 h 2316335"/>
                  <a:gd name="connsiteX1" fmla="*/ 399455 w 5930900"/>
                  <a:gd name="connsiteY1" fmla="*/ 3465 h 2316335"/>
                  <a:gd name="connsiteX2" fmla="*/ 5930900 w 5930900"/>
                  <a:gd name="connsiteY2" fmla="*/ 0 h 2316335"/>
                  <a:gd name="connsiteX3" fmla="*/ 5930900 w 5930900"/>
                  <a:gd name="connsiteY3" fmla="*/ 2316335 h 2316335"/>
                  <a:gd name="connsiteX4" fmla="*/ 0 w 5930900"/>
                  <a:gd name="connsiteY4" fmla="*/ 2316335 h 2316335"/>
                  <a:gd name="connsiteX0" fmla="*/ 0 w 5930900"/>
                  <a:gd name="connsiteY0" fmla="*/ 2316335 h 2316335"/>
                  <a:gd name="connsiteX1" fmla="*/ 494039 w 5930900"/>
                  <a:gd name="connsiteY1" fmla="*/ 23225 h 2316335"/>
                  <a:gd name="connsiteX2" fmla="*/ 5930900 w 5930900"/>
                  <a:gd name="connsiteY2" fmla="*/ 0 h 2316335"/>
                  <a:gd name="connsiteX3" fmla="*/ 5930900 w 5930900"/>
                  <a:gd name="connsiteY3" fmla="*/ 2316335 h 2316335"/>
                  <a:gd name="connsiteX4" fmla="*/ 0 w 5930900"/>
                  <a:gd name="connsiteY4" fmla="*/ 2316335 h 2316335"/>
                  <a:gd name="connsiteX0" fmla="*/ 1 w 6151366"/>
                  <a:gd name="connsiteY0" fmla="*/ 4143493 h 4143492"/>
                  <a:gd name="connsiteX1" fmla="*/ 714505 w 6151366"/>
                  <a:gd name="connsiteY1" fmla="*/ 23225 h 4143492"/>
                  <a:gd name="connsiteX2" fmla="*/ 6151366 w 6151366"/>
                  <a:gd name="connsiteY2" fmla="*/ 0 h 4143492"/>
                  <a:gd name="connsiteX3" fmla="*/ 6151366 w 6151366"/>
                  <a:gd name="connsiteY3" fmla="*/ 2316335 h 4143492"/>
                  <a:gd name="connsiteX4" fmla="*/ 1 w 6151366"/>
                  <a:gd name="connsiteY4" fmla="*/ 4143493 h 4143492"/>
                  <a:gd name="connsiteX0" fmla="*/ 1 w 6182059"/>
                  <a:gd name="connsiteY0" fmla="*/ 4143493 h 4143492"/>
                  <a:gd name="connsiteX1" fmla="*/ 714505 w 6182059"/>
                  <a:gd name="connsiteY1" fmla="*/ 23225 h 4143492"/>
                  <a:gd name="connsiteX2" fmla="*/ 6151366 w 6182059"/>
                  <a:gd name="connsiteY2" fmla="*/ 0 h 4143492"/>
                  <a:gd name="connsiteX3" fmla="*/ 6182057 w 6182059"/>
                  <a:gd name="connsiteY3" fmla="*/ 2388426 h 4143492"/>
                  <a:gd name="connsiteX4" fmla="*/ 1 w 6182059"/>
                  <a:gd name="connsiteY4" fmla="*/ 4143493 h 4143492"/>
                  <a:gd name="connsiteX0" fmla="*/ 1 w 6182056"/>
                  <a:gd name="connsiteY0" fmla="*/ 5718529 h 5718528"/>
                  <a:gd name="connsiteX1" fmla="*/ 714505 w 6182056"/>
                  <a:gd name="connsiteY1" fmla="*/ 1598261 h 5718528"/>
                  <a:gd name="connsiteX2" fmla="*/ 5602667 w 6182056"/>
                  <a:gd name="connsiteY2" fmla="*/ -1 h 5718528"/>
                  <a:gd name="connsiteX3" fmla="*/ 6182057 w 6182056"/>
                  <a:gd name="connsiteY3" fmla="*/ 3963462 h 5718528"/>
                  <a:gd name="connsiteX4" fmla="*/ 1 w 6182056"/>
                  <a:gd name="connsiteY4" fmla="*/ 5718529 h 5718528"/>
                  <a:gd name="connsiteX0" fmla="*/ 1 w 20258292"/>
                  <a:gd name="connsiteY0" fmla="*/ 10888428 h 10888427"/>
                  <a:gd name="connsiteX1" fmla="*/ 714505 w 20258292"/>
                  <a:gd name="connsiteY1" fmla="*/ 6768160 h 10888427"/>
                  <a:gd name="connsiteX2" fmla="*/ 20258293 w 20258292"/>
                  <a:gd name="connsiteY2" fmla="*/ -1 h 10888427"/>
                  <a:gd name="connsiteX3" fmla="*/ 6182057 w 20258292"/>
                  <a:gd name="connsiteY3" fmla="*/ 9133361 h 10888427"/>
                  <a:gd name="connsiteX4" fmla="*/ 1 w 20258292"/>
                  <a:gd name="connsiteY4" fmla="*/ 10888428 h 10888427"/>
                  <a:gd name="connsiteX0" fmla="*/ 1 w 21774297"/>
                  <a:gd name="connsiteY0" fmla="*/ 10888428 h 10888427"/>
                  <a:gd name="connsiteX1" fmla="*/ 714505 w 21774297"/>
                  <a:gd name="connsiteY1" fmla="*/ 6768160 h 10888427"/>
                  <a:gd name="connsiteX2" fmla="*/ 20258293 w 21774297"/>
                  <a:gd name="connsiteY2" fmla="*/ -1 h 10888427"/>
                  <a:gd name="connsiteX3" fmla="*/ 21774298 w 21774297"/>
                  <a:gd name="connsiteY3" fmla="*/ 10586625 h 10888427"/>
                  <a:gd name="connsiteX4" fmla="*/ 1 w 21774297"/>
                  <a:gd name="connsiteY4" fmla="*/ 10888428 h 10888427"/>
                  <a:gd name="connsiteX0" fmla="*/ 11084049 w 21059793"/>
                  <a:gd name="connsiteY0" fmla="*/ 11433733 h 11433733"/>
                  <a:gd name="connsiteX1" fmla="*/ 1 w 21059793"/>
                  <a:gd name="connsiteY1" fmla="*/ 6768160 h 11433733"/>
                  <a:gd name="connsiteX2" fmla="*/ 19543789 w 21059793"/>
                  <a:gd name="connsiteY2" fmla="*/ -1 h 11433733"/>
                  <a:gd name="connsiteX3" fmla="*/ 21059794 w 21059793"/>
                  <a:gd name="connsiteY3" fmla="*/ 10586625 h 11433733"/>
                  <a:gd name="connsiteX4" fmla="*/ 11084049 w 21059793"/>
                  <a:gd name="connsiteY4" fmla="*/ 11433733 h 11433733"/>
                  <a:gd name="connsiteX0" fmla="*/ 11084049 w 22674521"/>
                  <a:gd name="connsiteY0" fmla="*/ 11433733 h 11433733"/>
                  <a:gd name="connsiteX1" fmla="*/ 1 w 22674521"/>
                  <a:gd name="connsiteY1" fmla="*/ 6768160 h 11433733"/>
                  <a:gd name="connsiteX2" fmla="*/ 19543789 w 22674521"/>
                  <a:gd name="connsiteY2" fmla="*/ -1 h 11433733"/>
                  <a:gd name="connsiteX3" fmla="*/ 22674521 w 22674521"/>
                  <a:gd name="connsiteY3" fmla="*/ 7745155 h 11433733"/>
                  <a:gd name="connsiteX4" fmla="*/ 11084049 w 22674521"/>
                  <a:gd name="connsiteY4" fmla="*/ 11433733 h 11433733"/>
                  <a:gd name="connsiteX0" fmla="*/ 3057318 w 22674521"/>
                  <a:gd name="connsiteY0" fmla="*/ 13429991 h 13429992"/>
                  <a:gd name="connsiteX1" fmla="*/ 1 w 22674521"/>
                  <a:gd name="connsiteY1" fmla="*/ 6768160 h 13429992"/>
                  <a:gd name="connsiteX2" fmla="*/ 19543789 w 22674521"/>
                  <a:gd name="connsiteY2" fmla="*/ -1 h 13429992"/>
                  <a:gd name="connsiteX3" fmla="*/ 22674521 w 22674521"/>
                  <a:gd name="connsiteY3" fmla="*/ 7745155 h 13429992"/>
                  <a:gd name="connsiteX4" fmla="*/ 3057318 w 22674521"/>
                  <a:gd name="connsiteY4" fmla="*/ 13429991 h 13429992"/>
                  <a:gd name="connsiteX0" fmla="*/ 2976552 w 22593755"/>
                  <a:gd name="connsiteY0" fmla="*/ 13429991 h 13429992"/>
                  <a:gd name="connsiteX1" fmla="*/ 0 w 22593755"/>
                  <a:gd name="connsiteY1" fmla="*/ 6536647 h 13429992"/>
                  <a:gd name="connsiteX2" fmla="*/ 19463023 w 22593755"/>
                  <a:gd name="connsiteY2" fmla="*/ -1 h 13429992"/>
                  <a:gd name="connsiteX3" fmla="*/ 22593755 w 22593755"/>
                  <a:gd name="connsiteY3" fmla="*/ 7745155 h 13429992"/>
                  <a:gd name="connsiteX4" fmla="*/ 2976552 w 22593755"/>
                  <a:gd name="connsiteY4" fmla="*/ 13429991 h 13429992"/>
                  <a:gd name="connsiteX0" fmla="*/ 2847172 w 22464375"/>
                  <a:gd name="connsiteY0" fmla="*/ 13429991 h 13429992"/>
                  <a:gd name="connsiteX1" fmla="*/ 0 w 22464375"/>
                  <a:gd name="connsiteY1" fmla="*/ 6735259 h 13429992"/>
                  <a:gd name="connsiteX2" fmla="*/ 19333643 w 22464375"/>
                  <a:gd name="connsiteY2" fmla="*/ -1 h 13429992"/>
                  <a:gd name="connsiteX3" fmla="*/ 22464375 w 22464375"/>
                  <a:gd name="connsiteY3" fmla="*/ 7745155 h 13429992"/>
                  <a:gd name="connsiteX4" fmla="*/ 2847172 w 22464375"/>
                  <a:gd name="connsiteY4" fmla="*/ 13429991 h 13429992"/>
                  <a:gd name="connsiteX0" fmla="*/ 2847172 w 22060475"/>
                  <a:gd name="connsiteY0" fmla="*/ 13429991 h 13429992"/>
                  <a:gd name="connsiteX1" fmla="*/ 0 w 22060475"/>
                  <a:gd name="connsiteY1" fmla="*/ 6735259 h 13429992"/>
                  <a:gd name="connsiteX2" fmla="*/ 19333643 w 22060475"/>
                  <a:gd name="connsiteY2" fmla="*/ -1 h 13429992"/>
                  <a:gd name="connsiteX3" fmla="*/ 22060475 w 22060475"/>
                  <a:gd name="connsiteY3" fmla="*/ 6585751 h 13429992"/>
                  <a:gd name="connsiteX4" fmla="*/ 2847172 w 22060475"/>
                  <a:gd name="connsiteY4" fmla="*/ 13429991 h 13429992"/>
                  <a:gd name="connsiteX0" fmla="*/ 1612204 w 22060475"/>
                  <a:gd name="connsiteY0" fmla="*/ 10529004 h 10529005"/>
                  <a:gd name="connsiteX1" fmla="*/ 0 w 22060475"/>
                  <a:gd name="connsiteY1" fmla="*/ 6735259 h 10529005"/>
                  <a:gd name="connsiteX2" fmla="*/ 19333643 w 22060475"/>
                  <a:gd name="connsiteY2" fmla="*/ -1 h 10529005"/>
                  <a:gd name="connsiteX3" fmla="*/ 22060475 w 22060475"/>
                  <a:gd name="connsiteY3" fmla="*/ 6585751 h 10529005"/>
                  <a:gd name="connsiteX4" fmla="*/ 1612204 w 22060475"/>
                  <a:gd name="connsiteY4" fmla="*/ 10529004 h 10529005"/>
                  <a:gd name="connsiteX0" fmla="*/ 1612204 w 21075376"/>
                  <a:gd name="connsiteY0" fmla="*/ 10529004 h 10529005"/>
                  <a:gd name="connsiteX1" fmla="*/ 0 w 21075376"/>
                  <a:gd name="connsiteY1" fmla="*/ 6735259 h 10529005"/>
                  <a:gd name="connsiteX2" fmla="*/ 19333643 w 21075376"/>
                  <a:gd name="connsiteY2" fmla="*/ -1 h 10529005"/>
                  <a:gd name="connsiteX3" fmla="*/ 21075377 w 21075376"/>
                  <a:gd name="connsiteY3" fmla="*/ 4166396 h 10529005"/>
                  <a:gd name="connsiteX4" fmla="*/ 1612204 w 21075376"/>
                  <a:gd name="connsiteY4" fmla="*/ 10529004 h 10529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75376" h="10529005">
                    <a:moveTo>
                      <a:pt x="1612204" y="10529004"/>
                    </a:moveTo>
                    <a:lnTo>
                      <a:pt x="0" y="6735259"/>
                    </a:lnTo>
                    <a:lnTo>
                      <a:pt x="19333643" y="-1"/>
                    </a:lnTo>
                    <a:lnTo>
                      <a:pt x="21075377" y="4166396"/>
                    </a:lnTo>
                    <a:lnTo>
                      <a:pt x="1612204" y="10529004"/>
                    </a:lnTo>
                    <a:close/>
                  </a:path>
                </a:pathLst>
              </a:custGeom>
              <a:gradFill flip="none" rotWithShape="1">
                <a:gsLst>
                  <a:gs pos="50000">
                    <a:schemeClr val="bg1">
                      <a:alpha val="0"/>
                    </a:schemeClr>
                  </a:gs>
                  <a:gs pos="0">
                    <a:schemeClr val="tx1">
                      <a:alpha val="30000"/>
                    </a:schemeClr>
                  </a:gs>
                </a:gsLst>
                <a:lin ang="1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80">
                  <a:latin typeface="+mj-ea"/>
                  <a:ea typeface="+mj-ea"/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4D133311-94CB-4750-BE97-43A48B68B49D}"/>
                  </a:ext>
                </a:extLst>
              </p:cNvPr>
              <p:cNvGrpSpPr/>
              <p:nvPr/>
            </p:nvGrpSpPr>
            <p:grpSpPr>
              <a:xfrm>
                <a:off x="4294187" y="877888"/>
                <a:ext cx="1360488" cy="1362075"/>
                <a:chOff x="4294187" y="877888"/>
                <a:chExt cx="1360488" cy="1362075"/>
              </a:xfrm>
            </p:grpSpPr>
            <p:sp>
              <p:nvSpPr>
                <p:cNvPr id="11" name="Freeform 5">
                  <a:extLst>
                    <a:ext uri="{FF2B5EF4-FFF2-40B4-BE49-F238E27FC236}">
                      <a16:creationId xmlns:a16="http://schemas.microsoft.com/office/drawing/2014/main" id="{E3F14A79-7923-4C9A-ACCA-CA4BCABA34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187" y="877888"/>
                  <a:ext cx="1360488" cy="1362075"/>
                </a:xfrm>
                <a:custGeom>
                  <a:avLst/>
                  <a:gdLst>
                    <a:gd name="T0" fmla="*/ 429 w 857"/>
                    <a:gd name="T1" fmla="*/ 0 h 858"/>
                    <a:gd name="T2" fmla="*/ 857 w 857"/>
                    <a:gd name="T3" fmla="*/ 429 h 858"/>
                    <a:gd name="T4" fmla="*/ 429 w 857"/>
                    <a:gd name="T5" fmla="*/ 858 h 858"/>
                    <a:gd name="T6" fmla="*/ 0 w 857"/>
                    <a:gd name="T7" fmla="*/ 429 h 858"/>
                    <a:gd name="T8" fmla="*/ 429 w 857"/>
                    <a:gd name="T9" fmla="*/ 0 h 8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7" h="858">
                      <a:moveTo>
                        <a:pt x="429" y="0"/>
                      </a:moveTo>
                      <a:lnTo>
                        <a:pt x="857" y="429"/>
                      </a:lnTo>
                      <a:lnTo>
                        <a:pt x="429" y="858"/>
                      </a:lnTo>
                      <a:lnTo>
                        <a:pt x="0" y="429"/>
                      </a:lnTo>
                      <a:lnTo>
                        <a:pt x="429" y="0"/>
                      </a:lnTo>
                      <a:close/>
                    </a:path>
                  </a:pathLst>
                </a:custGeom>
                <a:solidFill>
                  <a:srgbClr val="00A3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latin typeface="+mj-ea"/>
                    <a:ea typeface="+mj-ea"/>
                  </a:endParaRPr>
                </a:p>
              </p:txBody>
            </p:sp>
            <p:sp>
              <p:nvSpPr>
                <p:cNvPr id="12" name="Freeform 6">
                  <a:extLst>
                    <a:ext uri="{FF2B5EF4-FFF2-40B4-BE49-F238E27FC236}">
                      <a16:creationId xmlns:a16="http://schemas.microsoft.com/office/drawing/2014/main" id="{0BF6DBE0-9E11-4013-9D54-04EE837EEB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2050" y="877888"/>
                  <a:ext cx="682625" cy="1362075"/>
                </a:xfrm>
                <a:custGeom>
                  <a:avLst/>
                  <a:gdLst>
                    <a:gd name="T0" fmla="*/ 0 w 430"/>
                    <a:gd name="T1" fmla="*/ 857 h 858"/>
                    <a:gd name="T2" fmla="*/ 2 w 430"/>
                    <a:gd name="T3" fmla="*/ 858 h 858"/>
                    <a:gd name="T4" fmla="*/ 430 w 430"/>
                    <a:gd name="T5" fmla="*/ 429 h 858"/>
                    <a:gd name="T6" fmla="*/ 2 w 430"/>
                    <a:gd name="T7" fmla="*/ 0 h 858"/>
                    <a:gd name="T8" fmla="*/ 0 w 430"/>
                    <a:gd name="T9" fmla="*/ 1 h 858"/>
                    <a:gd name="T10" fmla="*/ 0 w 430"/>
                    <a:gd name="T11" fmla="*/ 857 h 8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0" h="858">
                      <a:moveTo>
                        <a:pt x="0" y="857"/>
                      </a:moveTo>
                      <a:lnTo>
                        <a:pt x="2" y="858"/>
                      </a:lnTo>
                      <a:lnTo>
                        <a:pt x="430" y="429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857"/>
                      </a:lnTo>
                      <a:close/>
                    </a:path>
                  </a:pathLst>
                </a:custGeom>
                <a:solidFill>
                  <a:srgbClr val="39B9B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latin typeface="+mj-ea"/>
                    <a:ea typeface="+mj-ea"/>
                  </a:endParaRPr>
                </a:p>
              </p:txBody>
            </p:sp>
          </p:grpSp>
        </p:grp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A9EA89-0517-47DB-A406-96724C48CDA7}"/>
                </a:ext>
              </a:extLst>
            </p:cNvPr>
            <p:cNvSpPr txBox="1"/>
            <p:nvPr userDrawn="1"/>
          </p:nvSpPr>
          <p:spPr>
            <a:xfrm>
              <a:off x="265105" y="470326"/>
              <a:ext cx="8547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+mj-ea"/>
                  <a:ea typeface="+mj-ea"/>
                </a:rPr>
                <a:t>ONE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7162327A-1693-42E8-9994-147E3B8CE5F1}"/>
              </a:ext>
            </a:extLst>
          </p:cNvPr>
          <p:cNvSpPr/>
          <p:nvPr userDrawn="1"/>
        </p:nvSpPr>
        <p:spPr>
          <a:xfrm>
            <a:off x="1119826" y="408771"/>
            <a:ext cx="28584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C++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大作业讲解</a:t>
            </a:r>
          </a:p>
        </p:txBody>
      </p:sp>
      <p:sp>
        <p:nvSpPr>
          <p:cNvPr id="15" name="矩形 3">
            <a:extLst>
              <a:ext uri="{FF2B5EF4-FFF2-40B4-BE49-F238E27FC236}">
                <a16:creationId xmlns:a16="http://schemas.microsoft.com/office/drawing/2014/main" id="{D873AE51-5DEE-47A9-8574-FC6E048C877A}"/>
              </a:ext>
            </a:extLst>
          </p:cNvPr>
          <p:cNvSpPr/>
          <p:nvPr userDrawn="1"/>
        </p:nvSpPr>
        <p:spPr>
          <a:xfrm rot="1266375">
            <a:off x="11202677" y="4757693"/>
            <a:ext cx="6192013" cy="3071348"/>
          </a:xfrm>
          <a:custGeom>
            <a:avLst/>
            <a:gdLst>
              <a:gd name="connsiteX0" fmla="*/ 0 w 5930900"/>
              <a:gd name="connsiteY0" fmla="*/ 0 h 2316335"/>
              <a:gd name="connsiteX1" fmla="*/ 5930900 w 5930900"/>
              <a:gd name="connsiteY1" fmla="*/ 0 h 2316335"/>
              <a:gd name="connsiteX2" fmla="*/ 5930900 w 5930900"/>
              <a:gd name="connsiteY2" fmla="*/ 2316335 h 2316335"/>
              <a:gd name="connsiteX3" fmla="*/ 0 w 5930900"/>
              <a:gd name="connsiteY3" fmla="*/ 2316335 h 2316335"/>
              <a:gd name="connsiteX4" fmla="*/ 0 w 5930900"/>
              <a:gd name="connsiteY4" fmla="*/ 0 h 2316335"/>
              <a:gd name="connsiteX0" fmla="*/ 0 w 5930900"/>
              <a:gd name="connsiteY0" fmla="*/ 0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5" fmla="*/ 0 w 5930900"/>
              <a:gd name="connsiteY5" fmla="*/ 0 h 2316335"/>
              <a:gd name="connsiteX0" fmla="*/ 0 w 5930900"/>
              <a:gd name="connsiteY0" fmla="*/ 2316335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0 w 5930900"/>
              <a:gd name="connsiteY0" fmla="*/ 2316335 h 2316335"/>
              <a:gd name="connsiteX1" fmla="*/ 494039 w 5930900"/>
              <a:gd name="connsiteY1" fmla="*/ 2322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1 w 6151366"/>
              <a:gd name="connsiteY0" fmla="*/ 4143493 h 4143492"/>
              <a:gd name="connsiteX1" fmla="*/ 714505 w 6151366"/>
              <a:gd name="connsiteY1" fmla="*/ 23225 h 4143492"/>
              <a:gd name="connsiteX2" fmla="*/ 6151366 w 6151366"/>
              <a:gd name="connsiteY2" fmla="*/ 0 h 4143492"/>
              <a:gd name="connsiteX3" fmla="*/ 6151366 w 6151366"/>
              <a:gd name="connsiteY3" fmla="*/ 2316335 h 4143492"/>
              <a:gd name="connsiteX4" fmla="*/ 1 w 6151366"/>
              <a:gd name="connsiteY4" fmla="*/ 4143493 h 4143492"/>
              <a:gd name="connsiteX0" fmla="*/ 1 w 6182059"/>
              <a:gd name="connsiteY0" fmla="*/ 4143493 h 4143492"/>
              <a:gd name="connsiteX1" fmla="*/ 714505 w 6182059"/>
              <a:gd name="connsiteY1" fmla="*/ 23225 h 4143492"/>
              <a:gd name="connsiteX2" fmla="*/ 6151366 w 6182059"/>
              <a:gd name="connsiteY2" fmla="*/ 0 h 4143492"/>
              <a:gd name="connsiteX3" fmla="*/ 6182057 w 6182059"/>
              <a:gd name="connsiteY3" fmla="*/ 2388426 h 4143492"/>
              <a:gd name="connsiteX4" fmla="*/ 1 w 6182059"/>
              <a:gd name="connsiteY4" fmla="*/ 4143493 h 4143492"/>
              <a:gd name="connsiteX0" fmla="*/ 1 w 6182056"/>
              <a:gd name="connsiteY0" fmla="*/ 5718529 h 5718528"/>
              <a:gd name="connsiteX1" fmla="*/ 714505 w 6182056"/>
              <a:gd name="connsiteY1" fmla="*/ 1598261 h 5718528"/>
              <a:gd name="connsiteX2" fmla="*/ 5602667 w 6182056"/>
              <a:gd name="connsiteY2" fmla="*/ -1 h 5718528"/>
              <a:gd name="connsiteX3" fmla="*/ 6182057 w 6182056"/>
              <a:gd name="connsiteY3" fmla="*/ 3963462 h 5718528"/>
              <a:gd name="connsiteX4" fmla="*/ 1 w 6182056"/>
              <a:gd name="connsiteY4" fmla="*/ 5718529 h 5718528"/>
              <a:gd name="connsiteX0" fmla="*/ 1 w 20258292"/>
              <a:gd name="connsiteY0" fmla="*/ 10888428 h 10888427"/>
              <a:gd name="connsiteX1" fmla="*/ 714505 w 20258292"/>
              <a:gd name="connsiteY1" fmla="*/ 6768160 h 10888427"/>
              <a:gd name="connsiteX2" fmla="*/ 20258293 w 20258292"/>
              <a:gd name="connsiteY2" fmla="*/ -1 h 10888427"/>
              <a:gd name="connsiteX3" fmla="*/ 6182057 w 20258292"/>
              <a:gd name="connsiteY3" fmla="*/ 9133361 h 10888427"/>
              <a:gd name="connsiteX4" fmla="*/ 1 w 20258292"/>
              <a:gd name="connsiteY4" fmla="*/ 10888428 h 10888427"/>
              <a:gd name="connsiteX0" fmla="*/ 1 w 21774297"/>
              <a:gd name="connsiteY0" fmla="*/ 10888428 h 10888427"/>
              <a:gd name="connsiteX1" fmla="*/ 714505 w 21774297"/>
              <a:gd name="connsiteY1" fmla="*/ 6768160 h 10888427"/>
              <a:gd name="connsiteX2" fmla="*/ 20258293 w 21774297"/>
              <a:gd name="connsiteY2" fmla="*/ -1 h 10888427"/>
              <a:gd name="connsiteX3" fmla="*/ 21774298 w 21774297"/>
              <a:gd name="connsiteY3" fmla="*/ 10586625 h 10888427"/>
              <a:gd name="connsiteX4" fmla="*/ 1 w 21774297"/>
              <a:gd name="connsiteY4" fmla="*/ 10888428 h 10888427"/>
              <a:gd name="connsiteX0" fmla="*/ 11084049 w 21059793"/>
              <a:gd name="connsiteY0" fmla="*/ 11433733 h 11433733"/>
              <a:gd name="connsiteX1" fmla="*/ 1 w 21059793"/>
              <a:gd name="connsiteY1" fmla="*/ 6768160 h 11433733"/>
              <a:gd name="connsiteX2" fmla="*/ 19543789 w 21059793"/>
              <a:gd name="connsiteY2" fmla="*/ -1 h 11433733"/>
              <a:gd name="connsiteX3" fmla="*/ 21059794 w 21059793"/>
              <a:gd name="connsiteY3" fmla="*/ 10586625 h 11433733"/>
              <a:gd name="connsiteX4" fmla="*/ 11084049 w 21059793"/>
              <a:gd name="connsiteY4" fmla="*/ 11433733 h 11433733"/>
              <a:gd name="connsiteX0" fmla="*/ 11084049 w 22674521"/>
              <a:gd name="connsiteY0" fmla="*/ 11433733 h 11433733"/>
              <a:gd name="connsiteX1" fmla="*/ 1 w 22674521"/>
              <a:gd name="connsiteY1" fmla="*/ 6768160 h 11433733"/>
              <a:gd name="connsiteX2" fmla="*/ 19543789 w 22674521"/>
              <a:gd name="connsiteY2" fmla="*/ -1 h 11433733"/>
              <a:gd name="connsiteX3" fmla="*/ 22674521 w 22674521"/>
              <a:gd name="connsiteY3" fmla="*/ 7745155 h 11433733"/>
              <a:gd name="connsiteX4" fmla="*/ 11084049 w 22674521"/>
              <a:gd name="connsiteY4" fmla="*/ 11433733 h 11433733"/>
              <a:gd name="connsiteX0" fmla="*/ 3057318 w 22674521"/>
              <a:gd name="connsiteY0" fmla="*/ 13429991 h 13429992"/>
              <a:gd name="connsiteX1" fmla="*/ 1 w 22674521"/>
              <a:gd name="connsiteY1" fmla="*/ 6768160 h 13429992"/>
              <a:gd name="connsiteX2" fmla="*/ 19543789 w 22674521"/>
              <a:gd name="connsiteY2" fmla="*/ -1 h 13429992"/>
              <a:gd name="connsiteX3" fmla="*/ 22674521 w 22674521"/>
              <a:gd name="connsiteY3" fmla="*/ 7745155 h 13429992"/>
              <a:gd name="connsiteX4" fmla="*/ 3057318 w 22674521"/>
              <a:gd name="connsiteY4" fmla="*/ 13429991 h 13429992"/>
              <a:gd name="connsiteX0" fmla="*/ 2976552 w 22593755"/>
              <a:gd name="connsiteY0" fmla="*/ 13429991 h 13429992"/>
              <a:gd name="connsiteX1" fmla="*/ 0 w 22593755"/>
              <a:gd name="connsiteY1" fmla="*/ 6536647 h 13429992"/>
              <a:gd name="connsiteX2" fmla="*/ 19463023 w 22593755"/>
              <a:gd name="connsiteY2" fmla="*/ -1 h 13429992"/>
              <a:gd name="connsiteX3" fmla="*/ 22593755 w 22593755"/>
              <a:gd name="connsiteY3" fmla="*/ 7745155 h 13429992"/>
              <a:gd name="connsiteX4" fmla="*/ 2976552 w 22593755"/>
              <a:gd name="connsiteY4" fmla="*/ 13429991 h 13429992"/>
              <a:gd name="connsiteX0" fmla="*/ 2847172 w 22464375"/>
              <a:gd name="connsiteY0" fmla="*/ 13429991 h 13429992"/>
              <a:gd name="connsiteX1" fmla="*/ 0 w 22464375"/>
              <a:gd name="connsiteY1" fmla="*/ 6735259 h 13429992"/>
              <a:gd name="connsiteX2" fmla="*/ 19333643 w 22464375"/>
              <a:gd name="connsiteY2" fmla="*/ -1 h 13429992"/>
              <a:gd name="connsiteX3" fmla="*/ 22464375 w 22464375"/>
              <a:gd name="connsiteY3" fmla="*/ 7745155 h 13429992"/>
              <a:gd name="connsiteX4" fmla="*/ 2847172 w 22464375"/>
              <a:gd name="connsiteY4" fmla="*/ 13429991 h 13429992"/>
              <a:gd name="connsiteX0" fmla="*/ 2847172 w 22060475"/>
              <a:gd name="connsiteY0" fmla="*/ 13429991 h 13429992"/>
              <a:gd name="connsiteX1" fmla="*/ 0 w 22060475"/>
              <a:gd name="connsiteY1" fmla="*/ 6735259 h 13429992"/>
              <a:gd name="connsiteX2" fmla="*/ 19333643 w 22060475"/>
              <a:gd name="connsiteY2" fmla="*/ -1 h 13429992"/>
              <a:gd name="connsiteX3" fmla="*/ 22060475 w 22060475"/>
              <a:gd name="connsiteY3" fmla="*/ 6585751 h 13429992"/>
              <a:gd name="connsiteX4" fmla="*/ 2847172 w 22060475"/>
              <a:gd name="connsiteY4" fmla="*/ 13429991 h 13429992"/>
              <a:gd name="connsiteX0" fmla="*/ 1078915 w 22060475"/>
              <a:gd name="connsiteY0" fmla="*/ 9170985 h 9170984"/>
              <a:gd name="connsiteX1" fmla="*/ 0 w 22060475"/>
              <a:gd name="connsiteY1" fmla="*/ 6735259 h 9170984"/>
              <a:gd name="connsiteX2" fmla="*/ 19333643 w 22060475"/>
              <a:gd name="connsiteY2" fmla="*/ -1 h 9170984"/>
              <a:gd name="connsiteX3" fmla="*/ 22060475 w 22060475"/>
              <a:gd name="connsiteY3" fmla="*/ 6585751 h 9170984"/>
              <a:gd name="connsiteX4" fmla="*/ 1078915 w 22060475"/>
              <a:gd name="connsiteY4" fmla="*/ 9170985 h 9170984"/>
              <a:gd name="connsiteX0" fmla="*/ 1078915 w 20391489"/>
              <a:gd name="connsiteY0" fmla="*/ 9170985 h 9170984"/>
              <a:gd name="connsiteX1" fmla="*/ 0 w 20391489"/>
              <a:gd name="connsiteY1" fmla="*/ 6735259 h 9170984"/>
              <a:gd name="connsiteX2" fmla="*/ 19333643 w 20391489"/>
              <a:gd name="connsiteY2" fmla="*/ -1 h 9170984"/>
              <a:gd name="connsiteX3" fmla="*/ 20391487 w 20391489"/>
              <a:gd name="connsiteY3" fmla="*/ 2454601 h 9170984"/>
              <a:gd name="connsiteX4" fmla="*/ 1078915 w 20391489"/>
              <a:gd name="connsiteY4" fmla="*/ 9170985 h 917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91489" h="9170984">
                <a:moveTo>
                  <a:pt x="1078915" y="9170985"/>
                </a:moveTo>
                <a:lnTo>
                  <a:pt x="0" y="6735259"/>
                </a:lnTo>
                <a:lnTo>
                  <a:pt x="19333643" y="-1"/>
                </a:lnTo>
                <a:lnTo>
                  <a:pt x="20391487" y="2454601"/>
                </a:lnTo>
                <a:lnTo>
                  <a:pt x="1078915" y="9170985"/>
                </a:lnTo>
                <a:close/>
              </a:path>
            </a:pathLst>
          </a:custGeom>
          <a:gradFill flip="none" rotWithShape="1">
            <a:gsLst>
              <a:gs pos="45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0B77233-5D59-42CC-BCAC-8477F3E77D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04333" y="5842149"/>
            <a:ext cx="908438" cy="90883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9766E3B-1969-4AB9-A005-EE5A369CB8C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0415" y="5132030"/>
            <a:ext cx="608253" cy="60851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B0BD6F9-B024-4F5F-A7E2-388E95D2CB7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00640" y="5930073"/>
            <a:ext cx="654339" cy="63478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A7B93EB-9226-4D91-8AB2-59107856A5E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788352" y="4604423"/>
            <a:ext cx="784125" cy="78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7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29017BB-5C17-474C-8CB6-87C76674B8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1196" y="-1"/>
            <a:ext cx="9750803" cy="6858001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96845217-CEAA-446D-84A1-A20630E381E8}"/>
              </a:ext>
            </a:extLst>
          </p:cNvPr>
          <p:cNvGrpSpPr/>
          <p:nvPr userDrawn="1"/>
        </p:nvGrpSpPr>
        <p:grpSpPr>
          <a:xfrm>
            <a:off x="177573" y="-611414"/>
            <a:ext cx="5243513" cy="2630437"/>
            <a:chOff x="4294187" y="-200603"/>
            <a:chExt cx="7029022" cy="3526147"/>
          </a:xfrm>
        </p:grpSpPr>
        <p:sp>
          <p:nvSpPr>
            <p:cNvPr id="9" name="矩形 3">
              <a:extLst>
                <a:ext uri="{FF2B5EF4-FFF2-40B4-BE49-F238E27FC236}">
                  <a16:creationId xmlns:a16="http://schemas.microsoft.com/office/drawing/2014/main" id="{4E5B4296-ED51-4277-8D96-9AFC6B4FBB92}"/>
                </a:ext>
              </a:extLst>
            </p:cNvPr>
            <p:cNvSpPr/>
            <p:nvPr/>
          </p:nvSpPr>
          <p:spPr>
            <a:xfrm rot="1266375">
              <a:off x="4923529" y="-200603"/>
              <a:ext cx="6399680" cy="3526147"/>
            </a:xfrm>
            <a:custGeom>
              <a:avLst/>
              <a:gdLst>
                <a:gd name="connsiteX0" fmla="*/ 0 w 5930900"/>
                <a:gd name="connsiteY0" fmla="*/ 0 h 2316335"/>
                <a:gd name="connsiteX1" fmla="*/ 5930900 w 5930900"/>
                <a:gd name="connsiteY1" fmla="*/ 0 h 2316335"/>
                <a:gd name="connsiteX2" fmla="*/ 5930900 w 5930900"/>
                <a:gd name="connsiteY2" fmla="*/ 2316335 h 2316335"/>
                <a:gd name="connsiteX3" fmla="*/ 0 w 5930900"/>
                <a:gd name="connsiteY3" fmla="*/ 2316335 h 2316335"/>
                <a:gd name="connsiteX4" fmla="*/ 0 w 5930900"/>
                <a:gd name="connsiteY4" fmla="*/ 0 h 2316335"/>
                <a:gd name="connsiteX0" fmla="*/ 0 w 5930900"/>
                <a:gd name="connsiteY0" fmla="*/ 0 h 2316335"/>
                <a:gd name="connsiteX1" fmla="*/ 399455 w 5930900"/>
                <a:gd name="connsiteY1" fmla="*/ 3465 h 2316335"/>
                <a:gd name="connsiteX2" fmla="*/ 5930900 w 5930900"/>
                <a:gd name="connsiteY2" fmla="*/ 0 h 2316335"/>
                <a:gd name="connsiteX3" fmla="*/ 5930900 w 5930900"/>
                <a:gd name="connsiteY3" fmla="*/ 2316335 h 2316335"/>
                <a:gd name="connsiteX4" fmla="*/ 0 w 5930900"/>
                <a:gd name="connsiteY4" fmla="*/ 2316335 h 2316335"/>
                <a:gd name="connsiteX5" fmla="*/ 0 w 5930900"/>
                <a:gd name="connsiteY5" fmla="*/ 0 h 2316335"/>
                <a:gd name="connsiteX0" fmla="*/ 0 w 5930900"/>
                <a:gd name="connsiteY0" fmla="*/ 2316335 h 2316335"/>
                <a:gd name="connsiteX1" fmla="*/ 399455 w 5930900"/>
                <a:gd name="connsiteY1" fmla="*/ 3465 h 2316335"/>
                <a:gd name="connsiteX2" fmla="*/ 5930900 w 5930900"/>
                <a:gd name="connsiteY2" fmla="*/ 0 h 2316335"/>
                <a:gd name="connsiteX3" fmla="*/ 5930900 w 5930900"/>
                <a:gd name="connsiteY3" fmla="*/ 2316335 h 2316335"/>
                <a:gd name="connsiteX4" fmla="*/ 0 w 5930900"/>
                <a:gd name="connsiteY4" fmla="*/ 2316335 h 2316335"/>
                <a:gd name="connsiteX0" fmla="*/ 0 w 5930900"/>
                <a:gd name="connsiteY0" fmla="*/ 2316335 h 2316335"/>
                <a:gd name="connsiteX1" fmla="*/ 494039 w 5930900"/>
                <a:gd name="connsiteY1" fmla="*/ 23225 h 2316335"/>
                <a:gd name="connsiteX2" fmla="*/ 5930900 w 5930900"/>
                <a:gd name="connsiteY2" fmla="*/ 0 h 2316335"/>
                <a:gd name="connsiteX3" fmla="*/ 5930900 w 5930900"/>
                <a:gd name="connsiteY3" fmla="*/ 2316335 h 2316335"/>
                <a:gd name="connsiteX4" fmla="*/ 0 w 5930900"/>
                <a:gd name="connsiteY4" fmla="*/ 2316335 h 2316335"/>
                <a:gd name="connsiteX0" fmla="*/ 1 w 6151366"/>
                <a:gd name="connsiteY0" fmla="*/ 4143493 h 4143492"/>
                <a:gd name="connsiteX1" fmla="*/ 714505 w 6151366"/>
                <a:gd name="connsiteY1" fmla="*/ 23225 h 4143492"/>
                <a:gd name="connsiteX2" fmla="*/ 6151366 w 6151366"/>
                <a:gd name="connsiteY2" fmla="*/ 0 h 4143492"/>
                <a:gd name="connsiteX3" fmla="*/ 6151366 w 6151366"/>
                <a:gd name="connsiteY3" fmla="*/ 2316335 h 4143492"/>
                <a:gd name="connsiteX4" fmla="*/ 1 w 6151366"/>
                <a:gd name="connsiteY4" fmla="*/ 4143493 h 4143492"/>
                <a:gd name="connsiteX0" fmla="*/ 1 w 6182059"/>
                <a:gd name="connsiteY0" fmla="*/ 4143493 h 4143492"/>
                <a:gd name="connsiteX1" fmla="*/ 714505 w 6182059"/>
                <a:gd name="connsiteY1" fmla="*/ 23225 h 4143492"/>
                <a:gd name="connsiteX2" fmla="*/ 6151366 w 6182059"/>
                <a:gd name="connsiteY2" fmla="*/ 0 h 4143492"/>
                <a:gd name="connsiteX3" fmla="*/ 6182057 w 6182059"/>
                <a:gd name="connsiteY3" fmla="*/ 2388426 h 4143492"/>
                <a:gd name="connsiteX4" fmla="*/ 1 w 6182059"/>
                <a:gd name="connsiteY4" fmla="*/ 4143493 h 4143492"/>
                <a:gd name="connsiteX0" fmla="*/ 1 w 6182056"/>
                <a:gd name="connsiteY0" fmla="*/ 5718529 h 5718528"/>
                <a:gd name="connsiteX1" fmla="*/ 714505 w 6182056"/>
                <a:gd name="connsiteY1" fmla="*/ 1598261 h 5718528"/>
                <a:gd name="connsiteX2" fmla="*/ 5602667 w 6182056"/>
                <a:gd name="connsiteY2" fmla="*/ -1 h 5718528"/>
                <a:gd name="connsiteX3" fmla="*/ 6182057 w 6182056"/>
                <a:gd name="connsiteY3" fmla="*/ 3963462 h 5718528"/>
                <a:gd name="connsiteX4" fmla="*/ 1 w 6182056"/>
                <a:gd name="connsiteY4" fmla="*/ 5718529 h 5718528"/>
                <a:gd name="connsiteX0" fmla="*/ 1 w 20258292"/>
                <a:gd name="connsiteY0" fmla="*/ 10888428 h 10888427"/>
                <a:gd name="connsiteX1" fmla="*/ 714505 w 20258292"/>
                <a:gd name="connsiteY1" fmla="*/ 6768160 h 10888427"/>
                <a:gd name="connsiteX2" fmla="*/ 20258293 w 20258292"/>
                <a:gd name="connsiteY2" fmla="*/ -1 h 10888427"/>
                <a:gd name="connsiteX3" fmla="*/ 6182057 w 20258292"/>
                <a:gd name="connsiteY3" fmla="*/ 9133361 h 10888427"/>
                <a:gd name="connsiteX4" fmla="*/ 1 w 20258292"/>
                <a:gd name="connsiteY4" fmla="*/ 10888428 h 10888427"/>
                <a:gd name="connsiteX0" fmla="*/ 1 w 21774297"/>
                <a:gd name="connsiteY0" fmla="*/ 10888428 h 10888427"/>
                <a:gd name="connsiteX1" fmla="*/ 714505 w 21774297"/>
                <a:gd name="connsiteY1" fmla="*/ 6768160 h 10888427"/>
                <a:gd name="connsiteX2" fmla="*/ 20258293 w 21774297"/>
                <a:gd name="connsiteY2" fmla="*/ -1 h 10888427"/>
                <a:gd name="connsiteX3" fmla="*/ 21774298 w 21774297"/>
                <a:gd name="connsiteY3" fmla="*/ 10586625 h 10888427"/>
                <a:gd name="connsiteX4" fmla="*/ 1 w 21774297"/>
                <a:gd name="connsiteY4" fmla="*/ 10888428 h 10888427"/>
                <a:gd name="connsiteX0" fmla="*/ 11084049 w 21059793"/>
                <a:gd name="connsiteY0" fmla="*/ 11433733 h 11433733"/>
                <a:gd name="connsiteX1" fmla="*/ 1 w 21059793"/>
                <a:gd name="connsiteY1" fmla="*/ 6768160 h 11433733"/>
                <a:gd name="connsiteX2" fmla="*/ 19543789 w 21059793"/>
                <a:gd name="connsiteY2" fmla="*/ -1 h 11433733"/>
                <a:gd name="connsiteX3" fmla="*/ 21059794 w 21059793"/>
                <a:gd name="connsiteY3" fmla="*/ 10586625 h 11433733"/>
                <a:gd name="connsiteX4" fmla="*/ 11084049 w 21059793"/>
                <a:gd name="connsiteY4" fmla="*/ 11433733 h 11433733"/>
                <a:gd name="connsiteX0" fmla="*/ 11084049 w 22674521"/>
                <a:gd name="connsiteY0" fmla="*/ 11433733 h 11433733"/>
                <a:gd name="connsiteX1" fmla="*/ 1 w 22674521"/>
                <a:gd name="connsiteY1" fmla="*/ 6768160 h 11433733"/>
                <a:gd name="connsiteX2" fmla="*/ 19543789 w 22674521"/>
                <a:gd name="connsiteY2" fmla="*/ -1 h 11433733"/>
                <a:gd name="connsiteX3" fmla="*/ 22674521 w 22674521"/>
                <a:gd name="connsiteY3" fmla="*/ 7745155 h 11433733"/>
                <a:gd name="connsiteX4" fmla="*/ 11084049 w 22674521"/>
                <a:gd name="connsiteY4" fmla="*/ 11433733 h 11433733"/>
                <a:gd name="connsiteX0" fmla="*/ 3057318 w 22674521"/>
                <a:gd name="connsiteY0" fmla="*/ 13429991 h 13429992"/>
                <a:gd name="connsiteX1" fmla="*/ 1 w 22674521"/>
                <a:gd name="connsiteY1" fmla="*/ 6768160 h 13429992"/>
                <a:gd name="connsiteX2" fmla="*/ 19543789 w 22674521"/>
                <a:gd name="connsiteY2" fmla="*/ -1 h 13429992"/>
                <a:gd name="connsiteX3" fmla="*/ 22674521 w 22674521"/>
                <a:gd name="connsiteY3" fmla="*/ 7745155 h 13429992"/>
                <a:gd name="connsiteX4" fmla="*/ 3057318 w 22674521"/>
                <a:gd name="connsiteY4" fmla="*/ 13429991 h 13429992"/>
                <a:gd name="connsiteX0" fmla="*/ 2976552 w 22593755"/>
                <a:gd name="connsiteY0" fmla="*/ 13429991 h 13429992"/>
                <a:gd name="connsiteX1" fmla="*/ 0 w 22593755"/>
                <a:gd name="connsiteY1" fmla="*/ 6536647 h 13429992"/>
                <a:gd name="connsiteX2" fmla="*/ 19463023 w 22593755"/>
                <a:gd name="connsiteY2" fmla="*/ -1 h 13429992"/>
                <a:gd name="connsiteX3" fmla="*/ 22593755 w 22593755"/>
                <a:gd name="connsiteY3" fmla="*/ 7745155 h 13429992"/>
                <a:gd name="connsiteX4" fmla="*/ 2976552 w 22593755"/>
                <a:gd name="connsiteY4" fmla="*/ 13429991 h 13429992"/>
                <a:gd name="connsiteX0" fmla="*/ 2847172 w 22464375"/>
                <a:gd name="connsiteY0" fmla="*/ 13429991 h 13429992"/>
                <a:gd name="connsiteX1" fmla="*/ 0 w 22464375"/>
                <a:gd name="connsiteY1" fmla="*/ 6735259 h 13429992"/>
                <a:gd name="connsiteX2" fmla="*/ 19333643 w 22464375"/>
                <a:gd name="connsiteY2" fmla="*/ -1 h 13429992"/>
                <a:gd name="connsiteX3" fmla="*/ 22464375 w 22464375"/>
                <a:gd name="connsiteY3" fmla="*/ 7745155 h 13429992"/>
                <a:gd name="connsiteX4" fmla="*/ 2847172 w 22464375"/>
                <a:gd name="connsiteY4" fmla="*/ 13429991 h 13429992"/>
                <a:gd name="connsiteX0" fmla="*/ 2847172 w 22060475"/>
                <a:gd name="connsiteY0" fmla="*/ 13429991 h 13429992"/>
                <a:gd name="connsiteX1" fmla="*/ 0 w 22060475"/>
                <a:gd name="connsiteY1" fmla="*/ 6735259 h 13429992"/>
                <a:gd name="connsiteX2" fmla="*/ 19333643 w 22060475"/>
                <a:gd name="connsiteY2" fmla="*/ -1 h 13429992"/>
                <a:gd name="connsiteX3" fmla="*/ 22060475 w 22060475"/>
                <a:gd name="connsiteY3" fmla="*/ 6585751 h 13429992"/>
                <a:gd name="connsiteX4" fmla="*/ 2847172 w 22060475"/>
                <a:gd name="connsiteY4" fmla="*/ 13429991 h 13429992"/>
                <a:gd name="connsiteX0" fmla="*/ 1612204 w 22060475"/>
                <a:gd name="connsiteY0" fmla="*/ 10529004 h 10529005"/>
                <a:gd name="connsiteX1" fmla="*/ 0 w 22060475"/>
                <a:gd name="connsiteY1" fmla="*/ 6735259 h 10529005"/>
                <a:gd name="connsiteX2" fmla="*/ 19333643 w 22060475"/>
                <a:gd name="connsiteY2" fmla="*/ -1 h 10529005"/>
                <a:gd name="connsiteX3" fmla="*/ 22060475 w 22060475"/>
                <a:gd name="connsiteY3" fmla="*/ 6585751 h 10529005"/>
                <a:gd name="connsiteX4" fmla="*/ 1612204 w 22060475"/>
                <a:gd name="connsiteY4" fmla="*/ 10529004 h 10529005"/>
                <a:gd name="connsiteX0" fmla="*/ 1612204 w 21075376"/>
                <a:gd name="connsiteY0" fmla="*/ 10529004 h 10529005"/>
                <a:gd name="connsiteX1" fmla="*/ 0 w 21075376"/>
                <a:gd name="connsiteY1" fmla="*/ 6735259 h 10529005"/>
                <a:gd name="connsiteX2" fmla="*/ 19333643 w 21075376"/>
                <a:gd name="connsiteY2" fmla="*/ -1 h 10529005"/>
                <a:gd name="connsiteX3" fmla="*/ 21075377 w 21075376"/>
                <a:gd name="connsiteY3" fmla="*/ 4166396 h 10529005"/>
                <a:gd name="connsiteX4" fmla="*/ 1612204 w 21075376"/>
                <a:gd name="connsiteY4" fmla="*/ 10529004 h 1052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75376" h="10529005">
                  <a:moveTo>
                    <a:pt x="1612204" y="10529004"/>
                  </a:moveTo>
                  <a:lnTo>
                    <a:pt x="0" y="6735259"/>
                  </a:lnTo>
                  <a:lnTo>
                    <a:pt x="19333643" y="-1"/>
                  </a:lnTo>
                  <a:lnTo>
                    <a:pt x="21075377" y="4166396"/>
                  </a:lnTo>
                  <a:lnTo>
                    <a:pt x="1612204" y="10529004"/>
                  </a:lnTo>
                  <a:close/>
                </a:path>
              </a:pathLst>
            </a:custGeom>
            <a:gradFill flip="none" rotWithShape="1">
              <a:gsLst>
                <a:gs pos="50000">
                  <a:schemeClr val="bg1">
                    <a:alpha val="0"/>
                  </a:schemeClr>
                </a:gs>
                <a:gs pos="0">
                  <a:schemeClr val="tx1">
                    <a:alpha val="30000"/>
                  </a:schemeClr>
                </a:gs>
              </a:gsLst>
              <a:lin ang="1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80">
                <a:latin typeface="+mj-ea"/>
                <a:ea typeface="+mj-ea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D133311-94CB-4750-BE97-43A48B68B49D}"/>
                </a:ext>
              </a:extLst>
            </p:cNvPr>
            <p:cNvGrpSpPr/>
            <p:nvPr/>
          </p:nvGrpSpPr>
          <p:grpSpPr>
            <a:xfrm>
              <a:off x="4294187" y="877888"/>
              <a:ext cx="1360488" cy="1362075"/>
              <a:chOff x="4294187" y="877888"/>
              <a:chExt cx="1360488" cy="1362075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E3F14A79-7923-4C9A-ACCA-CA4BCABA3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4187" y="877888"/>
                <a:ext cx="1360488" cy="1362075"/>
              </a:xfrm>
              <a:custGeom>
                <a:avLst/>
                <a:gdLst>
                  <a:gd name="T0" fmla="*/ 429 w 857"/>
                  <a:gd name="T1" fmla="*/ 0 h 858"/>
                  <a:gd name="T2" fmla="*/ 857 w 857"/>
                  <a:gd name="T3" fmla="*/ 429 h 858"/>
                  <a:gd name="T4" fmla="*/ 429 w 857"/>
                  <a:gd name="T5" fmla="*/ 858 h 858"/>
                  <a:gd name="T6" fmla="*/ 0 w 857"/>
                  <a:gd name="T7" fmla="*/ 429 h 858"/>
                  <a:gd name="T8" fmla="*/ 429 w 857"/>
                  <a:gd name="T9" fmla="*/ 0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7" h="858">
                    <a:moveTo>
                      <a:pt x="429" y="0"/>
                    </a:moveTo>
                    <a:lnTo>
                      <a:pt x="857" y="429"/>
                    </a:lnTo>
                    <a:lnTo>
                      <a:pt x="429" y="858"/>
                    </a:lnTo>
                    <a:lnTo>
                      <a:pt x="0" y="429"/>
                    </a:lnTo>
                    <a:lnTo>
                      <a:pt x="429" y="0"/>
                    </a:lnTo>
                    <a:close/>
                  </a:path>
                </a:pathLst>
              </a:custGeom>
              <a:solidFill>
                <a:srgbClr val="F49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2" name="Freeform 6">
                <a:extLst>
                  <a:ext uri="{FF2B5EF4-FFF2-40B4-BE49-F238E27FC236}">
                    <a16:creationId xmlns:a16="http://schemas.microsoft.com/office/drawing/2014/main" id="{0BF6DBE0-9E11-4013-9D54-04EE837EE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2050" y="877888"/>
                <a:ext cx="682625" cy="1362075"/>
              </a:xfrm>
              <a:custGeom>
                <a:avLst/>
                <a:gdLst>
                  <a:gd name="T0" fmla="*/ 0 w 430"/>
                  <a:gd name="T1" fmla="*/ 857 h 858"/>
                  <a:gd name="T2" fmla="*/ 2 w 430"/>
                  <a:gd name="T3" fmla="*/ 858 h 858"/>
                  <a:gd name="T4" fmla="*/ 430 w 430"/>
                  <a:gd name="T5" fmla="*/ 429 h 858"/>
                  <a:gd name="T6" fmla="*/ 2 w 430"/>
                  <a:gd name="T7" fmla="*/ 0 h 858"/>
                  <a:gd name="T8" fmla="*/ 0 w 430"/>
                  <a:gd name="T9" fmla="*/ 1 h 858"/>
                  <a:gd name="T10" fmla="*/ 0 w 430"/>
                  <a:gd name="T11" fmla="*/ 857 h 8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0" h="858">
                    <a:moveTo>
                      <a:pt x="0" y="857"/>
                    </a:moveTo>
                    <a:lnTo>
                      <a:pt x="2" y="858"/>
                    </a:lnTo>
                    <a:lnTo>
                      <a:pt x="430" y="429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857"/>
                    </a:lnTo>
                    <a:close/>
                  </a:path>
                </a:pathLst>
              </a:custGeom>
              <a:solidFill>
                <a:srgbClr val="F9C90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32A9EA89-0517-47DB-A406-96724C48CDA7}"/>
              </a:ext>
            </a:extLst>
          </p:cNvPr>
          <p:cNvSpPr txBox="1"/>
          <p:nvPr userDrawn="1"/>
        </p:nvSpPr>
        <p:spPr>
          <a:xfrm>
            <a:off x="265105" y="470326"/>
            <a:ext cx="854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j-ea"/>
                <a:ea typeface="+mj-ea"/>
              </a:rPr>
              <a:t>ONE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162327A-1693-42E8-9994-147E3B8CE5F1}"/>
              </a:ext>
            </a:extLst>
          </p:cNvPr>
          <p:cNvSpPr/>
          <p:nvPr userDrawn="1"/>
        </p:nvSpPr>
        <p:spPr>
          <a:xfrm>
            <a:off x="1119826" y="408771"/>
            <a:ext cx="32041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ADD YOUR TITLE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0893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67A42-6539-4399-B829-C5CBB630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5F6652-A58F-4341-8DDA-D2D302819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03DA40-2DE7-4983-85B8-1E4DAC7AF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28CD2-6144-469A-9BE7-CD6935F0743C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AD8E84-DEC9-4992-9C22-6285F2156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E79A03-7741-4200-8B15-2238E7998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985B-5966-446A-86BB-A48AE4565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489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B65C19-97DF-4804-969C-4589D964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878EB5-6D8D-4D1E-8F30-34CA137452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CA413EF-7842-4141-881E-DD10F611BD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BBFEAC3-189C-4704-AA39-4DF987EF8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28CD2-6144-469A-9BE7-CD6935F0743C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03081E-4DDE-4A6F-8EA3-AA1AF40FD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E367AD-AD42-4EED-BE18-202E1832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985B-5966-446A-86BB-A48AE4565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841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3E37A8-2D81-4C7E-8E7B-DF66099A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7795DF-6569-4EB4-BD2C-98418B196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39073C-49AF-4051-B793-B4D1761F1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D6EE043-FB48-48BF-B64D-2A23ADE3D2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80E2A6A-F658-40DF-A94C-6CE66390AD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09BF647-C9B1-4CF4-A405-1C8C838F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28CD2-6144-469A-9BE7-CD6935F0743C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09C7C89-D6CF-4FAD-B868-BC89361FF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5E0054A-BE3D-4B2B-BD15-8FA5D60E6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985B-5966-446A-86BB-A48AE4565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790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3E37A8-2D81-4C7E-8E7B-DF66099AE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7795DF-6569-4EB4-BD2C-98418B196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D39073C-49AF-4051-B793-B4D1761F1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D6EE043-FB48-48BF-B64D-2A23ADE3D2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80E2A6A-F658-40DF-A94C-6CE66390AD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09BF647-C9B1-4CF4-A405-1C8C838F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28CD2-6144-469A-9BE7-CD6935F0743C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09C7C89-D6CF-4FAD-B868-BC89361FF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5E0054A-BE3D-4B2B-BD15-8FA5D60E6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985B-5966-446A-86BB-A48AE45652F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370677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33023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3AEFF4-18CE-4352-B3C7-3FE25EE5D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9041F8B-578B-49E4-8BF7-D0AC42318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28CD2-6144-469A-9BE7-CD6935F0743C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1C03F45-2665-4FA5-A52D-21D9CB09C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BBC3CE-108F-4AC8-9B1C-F1C4B9347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985B-5966-446A-86BB-A48AE4565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904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E76AC1B-1071-41CC-8634-0F277AF18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28CD2-6144-469A-9BE7-CD6935F0743C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26495E-50F8-4D2A-9772-118F6A76E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D99D64-0A0B-4F34-970A-6E3811FA1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5985B-5966-446A-86BB-A48AE4565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04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7E60D22-AFC1-47C6-BCCB-8F6FE4064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BD0D1E-9647-4F56-9566-7F633B817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C15D98-0FE8-4F7F-ADC8-DC158D603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28CD2-6144-469A-9BE7-CD6935F0743C}" type="datetimeFigureOut">
              <a:rPr lang="zh-CN" altLang="en-US" smtClean="0"/>
              <a:t>2022/5/8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13F055-080C-4376-9252-9D4B4C8793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CA5ADF-506E-4CB5-A745-1E8719F84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5985B-5966-446A-86BB-A48AE4565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200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61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459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13" Type="http://schemas.openxmlformats.org/officeDocument/2006/relationships/image" Target="../media/image12.emf"/><Relationship Id="rId3" Type="http://schemas.openxmlformats.org/officeDocument/2006/relationships/image" Target="../media/image6.emf"/><Relationship Id="rId7" Type="http://schemas.openxmlformats.org/officeDocument/2006/relationships/image" Target="../media/image4.emf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11" Type="http://schemas.openxmlformats.org/officeDocument/2006/relationships/image" Target="../media/image5.emf"/><Relationship Id="rId5" Type="http://schemas.openxmlformats.org/officeDocument/2006/relationships/image" Target="../media/image3.emf"/><Relationship Id="rId10" Type="http://schemas.openxmlformats.org/officeDocument/2006/relationships/image" Target="../media/image10.emf"/><Relationship Id="rId4" Type="http://schemas.openxmlformats.org/officeDocument/2006/relationships/image" Target="../media/image7.emf"/><Relationship Id="rId9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7.emf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7.emf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5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7.emf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7.emf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7.emf"/><Relationship Id="rId7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5" Type="http://schemas.openxmlformats.org/officeDocument/2006/relationships/image" Target="../media/image4.emf"/><Relationship Id="rId4" Type="http://schemas.openxmlformats.org/officeDocument/2006/relationships/image" Target="../media/image3.emf"/><Relationship Id="rId9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3">
            <a:extLst>
              <a:ext uri="{FF2B5EF4-FFF2-40B4-BE49-F238E27FC236}">
                <a16:creationId xmlns:a16="http://schemas.microsoft.com/office/drawing/2014/main" id="{DB2C2579-37D2-448F-B612-2010FB32293E}"/>
              </a:ext>
            </a:extLst>
          </p:cNvPr>
          <p:cNvSpPr/>
          <p:nvPr/>
        </p:nvSpPr>
        <p:spPr>
          <a:xfrm rot="1266375">
            <a:off x="1277979" y="-336821"/>
            <a:ext cx="6192013" cy="3071348"/>
          </a:xfrm>
          <a:custGeom>
            <a:avLst/>
            <a:gdLst>
              <a:gd name="connsiteX0" fmla="*/ 0 w 5930900"/>
              <a:gd name="connsiteY0" fmla="*/ 0 h 2316335"/>
              <a:gd name="connsiteX1" fmla="*/ 5930900 w 5930900"/>
              <a:gd name="connsiteY1" fmla="*/ 0 h 2316335"/>
              <a:gd name="connsiteX2" fmla="*/ 5930900 w 5930900"/>
              <a:gd name="connsiteY2" fmla="*/ 2316335 h 2316335"/>
              <a:gd name="connsiteX3" fmla="*/ 0 w 5930900"/>
              <a:gd name="connsiteY3" fmla="*/ 2316335 h 2316335"/>
              <a:gd name="connsiteX4" fmla="*/ 0 w 5930900"/>
              <a:gd name="connsiteY4" fmla="*/ 0 h 2316335"/>
              <a:gd name="connsiteX0" fmla="*/ 0 w 5930900"/>
              <a:gd name="connsiteY0" fmla="*/ 0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5" fmla="*/ 0 w 5930900"/>
              <a:gd name="connsiteY5" fmla="*/ 0 h 2316335"/>
              <a:gd name="connsiteX0" fmla="*/ 0 w 5930900"/>
              <a:gd name="connsiteY0" fmla="*/ 2316335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0 w 5930900"/>
              <a:gd name="connsiteY0" fmla="*/ 2316335 h 2316335"/>
              <a:gd name="connsiteX1" fmla="*/ 494039 w 5930900"/>
              <a:gd name="connsiteY1" fmla="*/ 2322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1 w 6151366"/>
              <a:gd name="connsiteY0" fmla="*/ 4143493 h 4143492"/>
              <a:gd name="connsiteX1" fmla="*/ 714505 w 6151366"/>
              <a:gd name="connsiteY1" fmla="*/ 23225 h 4143492"/>
              <a:gd name="connsiteX2" fmla="*/ 6151366 w 6151366"/>
              <a:gd name="connsiteY2" fmla="*/ 0 h 4143492"/>
              <a:gd name="connsiteX3" fmla="*/ 6151366 w 6151366"/>
              <a:gd name="connsiteY3" fmla="*/ 2316335 h 4143492"/>
              <a:gd name="connsiteX4" fmla="*/ 1 w 6151366"/>
              <a:gd name="connsiteY4" fmla="*/ 4143493 h 4143492"/>
              <a:gd name="connsiteX0" fmla="*/ 1 w 6182059"/>
              <a:gd name="connsiteY0" fmla="*/ 4143493 h 4143492"/>
              <a:gd name="connsiteX1" fmla="*/ 714505 w 6182059"/>
              <a:gd name="connsiteY1" fmla="*/ 23225 h 4143492"/>
              <a:gd name="connsiteX2" fmla="*/ 6151366 w 6182059"/>
              <a:gd name="connsiteY2" fmla="*/ 0 h 4143492"/>
              <a:gd name="connsiteX3" fmla="*/ 6182057 w 6182059"/>
              <a:gd name="connsiteY3" fmla="*/ 2388426 h 4143492"/>
              <a:gd name="connsiteX4" fmla="*/ 1 w 6182059"/>
              <a:gd name="connsiteY4" fmla="*/ 4143493 h 4143492"/>
              <a:gd name="connsiteX0" fmla="*/ 1 w 6182056"/>
              <a:gd name="connsiteY0" fmla="*/ 5718529 h 5718528"/>
              <a:gd name="connsiteX1" fmla="*/ 714505 w 6182056"/>
              <a:gd name="connsiteY1" fmla="*/ 1598261 h 5718528"/>
              <a:gd name="connsiteX2" fmla="*/ 5602667 w 6182056"/>
              <a:gd name="connsiteY2" fmla="*/ -1 h 5718528"/>
              <a:gd name="connsiteX3" fmla="*/ 6182057 w 6182056"/>
              <a:gd name="connsiteY3" fmla="*/ 3963462 h 5718528"/>
              <a:gd name="connsiteX4" fmla="*/ 1 w 6182056"/>
              <a:gd name="connsiteY4" fmla="*/ 5718529 h 5718528"/>
              <a:gd name="connsiteX0" fmla="*/ 1 w 20258292"/>
              <a:gd name="connsiteY0" fmla="*/ 10888428 h 10888427"/>
              <a:gd name="connsiteX1" fmla="*/ 714505 w 20258292"/>
              <a:gd name="connsiteY1" fmla="*/ 6768160 h 10888427"/>
              <a:gd name="connsiteX2" fmla="*/ 20258293 w 20258292"/>
              <a:gd name="connsiteY2" fmla="*/ -1 h 10888427"/>
              <a:gd name="connsiteX3" fmla="*/ 6182057 w 20258292"/>
              <a:gd name="connsiteY3" fmla="*/ 9133361 h 10888427"/>
              <a:gd name="connsiteX4" fmla="*/ 1 w 20258292"/>
              <a:gd name="connsiteY4" fmla="*/ 10888428 h 10888427"/>
              <a:gd name="connsiteX0" fmla="*/ 1 w 21774297"/>
              <a:gd name="connsiteY0" fmla="*/ 10888428 h 10888427"/>
              <a:gd name="connsiteX1" fmla="*/ 714505 w 21774297"/>
              <a:gd name="connsiteY1" fmla="*/ 6768160 h 10888427"/>
              <a:gd name="connsiteX2" fmla="*/ 20258293 w 21774297"/>
              <a:gd name="connsiteY2" fmla="*/ -1 h 10888427"/>
              <a:gd name="connsiteX3" fmla="*/ 21774298 w 21774297"/>
              <a:gd name="connsiteY3" fmla="*/ 10586625 h 10888427"/>
              <a:gd name="connsiteX4" fmla="*/ 1 w 21774297"/>
              <a:gd name="connsiteY4" fmla="*/ 10888428 h 10888427"/>
              <a:gd name="connsiteX0" fmla="*/ 11084049 w 21059793"/>
              <a:gd name="connsiteY0" fmla="*/ 11433733 h 11433733"/>
              <a:gd name="connsiteX1" fmla="*/ 1 w 21059793"/>
              <a:gd name="connsiteY1" fmla="*/ 6768160 h 11433733"/>
              <a:gd name="connsiteX2" fmla="*/ 19543789 w 21059793"/>
              <a:gd name="connsiteY2" fmla="*/ -1 h 11433733"/>
              <a:gd name="connsiteX3" fmla="*/ 21059794 w 21059793"/>
              <a:gd name="connsiteY3" fmla="*/ 10586625 h 11433733"/>
              <a:gd name="connsiteX4" fmla="*/ 11084049 w 21059793"/>
              <a:gd name="connsiteY4" fmla="*/ 11433733 h 11433733"/>
              <a:gd name="connsiteX0" fmla="*/ 11084049 w 22674521"/>
              <a:gd name="connsiteY0" fmla="*/ 11433733 h 11433733"/>
              <a:gd name="connsiteX1" fmla="*/ 1 w 22674521"/>
              <a:gd name="connsiteY1" fmla="*/ 6768160 h 11433733"/>
              <a:gd name="connsiteX2" fmla="*/ 19543789 w 22674521"/>
              <a:gd name="connsiteY2" fmla="*/ -1 h 11433733"/>
              <a:gd name="connsiteX3" fmla="*/ 22674521 w 22674521"/>
              <a:gd name="connsiteY3" fmla="*/ 7745155 h 11433733"/>
              <a:gd name="connsiteX4" fmla="*/ 11084049 w 22674521"/>
              <a:gd name="connsiteY4" fmla="*/ 11433733 h 11433733"/>
              <a:gd name="connsiteX0" fmla="*/ 3057318 w 22674521"/>
              <a:gd name="connsiteY0" fmla="*/ 13429991 h 13429992"/>
              <a:gd name="connsiteX1" fmla="*/ 1 w 22674521"/>
              <a:gd name="connsiteY1" fmla="*/ 6768160 h 13429992"/>
              <a:gd name="connsiteX2" fmla="*/ 19543789 w 22674521"/>
              <a:gd name="connsiteY2" fmla="*/ -1 h 13429992"/>
              <a:gd name="connsiteX3" fmla="*/ 22674521 w 22674521"/>
              <a:gd name="connsiteY3" fmla="*/ 7745155 h 13429992"/>
              <a:gd name="connsiteX4" fmla="*/ 3057318 w 22674521"/>
              <a:gd name="connsiteY4" fmla="*/ 13429991 h 13429992"/>
              <a:gd name="connsiteX0" fmla="*/ 2976552 w 22593755"/>
              <a:gd name="connsiteY0" fmla="*/ 13429991 h 13429992"/>
              <a:gd name="connsiteX1" fmla="*/ 0 w 22593755"/>
              <a:gd name="connsiteY1" fmla="*/ 6536647 h 13429992"/>
              <a:gd name="connsiteX2" fmla="*/ 19463023 w 22593755"/>
              <a:gd name="connsiteY2" fmla="*/ -1 h 13429992"/>
              <a:gd name="connsiteX3" fmla="*/ 22593755 w 22593755"/>
              <a:gd name="connsiteY3" fmla="*/ 7745155 h 13429992"/>
              <a:gd name="connsiteX4" fmla="*/ 2976552 w 22593755"/>
              <a:gd name="connsiteY4" fmla="*/ 13429991 h 13429992"/>
              <a:gd name="connsiteX0" fmla="*/ 2847172 w 22464375"/>
              <a:gd name="connsiteY0" fmla="*/ 13429991 h 13429992"/>
              <a:gd name="connsiteX1" fmla="*/ 0 w 22464375"/>
              <a:gd name="connsiteY1" fmla="*/ 6735259 h 13429992"/>
              <a:gd name="connsiteX2" fmla="*/ 19333643 w 22464375"/>
              <a:gd name="connsiteY2" fmla="*/ -1 h 13429992"/>
              <a:gd name="connsiteX3" fmla="*/ 22464375 w 22464375"/>
              <a:gd name="connsiteY3" fmla="*/ 7745155 h 13429992"/>
              <a:gd name="connsiteX4" fmla="*/ 2847172 w 22464375"/>
              <a:gd name="connsiteY4" fmla="*/ 13429991 h 13429992"/>
              <a:gd name="connsiteX0" fmla="*/ 2847172 w 22060475"/>
              <a:gd name="connsiteY0" fmla="*/ 13429991 h 13429992"/>
              <a:gd name="connsiteX1" fmla="*/ 0 w 22060475"/>
              <a:gd name="connsiteY1" fmla="*/ 6735259 h 13429992"/>
              <a:gd name="connsiteX2" fmla="*/ 19333643 w 22060475"/>
              <a:gd name="connsiteY2" fmla="*/ -1 h 13429992"/>
              <a:gd name="connsiteX3" fmla="*/ 22060475 w 22060475"/>
              <a:gd name="connsiteY3" fmla="*/ 6585751 h 13429992"/>
              <a:gd name="connsiteX4" fmla="*/ 2847172 w 22060475"/>
              <a:gd name="connsiteY4" fmla="*/ 13429991 h 13429992"/>
              <a:gd name="connsiteX0" fmla="*/ 1078915 w 22060475"/>
              <a:gd name="connsiteY0" fmla="*/ 9170985 h 9170984"/>
              <a:gd name="connsiteX1" fmla="*/ 0 w 22060475"/>
              <a:gd name="connsiteY1" fmla="*/ 6735259 h 9170984"/>
              <a:gd name="connsiteX2" fmla="*/ 19333643 w 22060475"/>
              <a:gd name="connsiteY2" fmla="*/ -1 h 9170984"/>
              <a:gd name="connsiteX3" fmla="*/ 22060475 w 22060475"/>
              <a:gd name="connsiteY3" fmla="*/ 6585751 h 9170984"/>
              <a:gd name="connsiteX4" fmla="*/ 1078915 w 22060475"/>
              <a:gd name="connsiteY4" fmla="*/ 9170985 h 9170984"/>
              <a:gd name="connsiteX0" fmla="*/ 1078915 w 20391489"/>
              <a:gd name="connsiteY0" fmla="*/ 9170985 h 9170984"/>
              <a:gd name="connsiteX1" fmla="*/ 0 w 20391489"/>
              <a:gd name="connsiteY1" fmla="*/ 6735259 h 9170984"/>
              <a:gd name="connsiteX2" fmla="*/ 19333643 w 20391489"/>
              <a:gd name="connsiteY2" fmla="*/ -1 h 9170984"/>
              <a:gd name="connsiteX3" fmla="*/ 20391487 w 20391489"/>
              <a:gd name="connsiteY3" fmla="*/ 2454601 h 9170984"/>
              <a:gd name="connsiteX4" fmla="*/ 1078915 w 20391489"/>
              <a:gd name="connsiteY4" fmla="*/ 9170985 h 917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91489" h="9170984">
                <a:moveTo>
                  <a:pt x="1078915" y="9170985"/>
                </a:moveTo>
                <a:lnTo>
                  <a:pt x="0" y="6735259"/>
                </a:lnTo>
                <a:lnTo>
                  <a:pt x="19333643" y="-1"/>
                </a:lnTo>
                <a:lnTo>
                  <a:pt x="20391487" y="2454601"/>
                </a:lnTo>
                <a:lnTo>
                  <a:pt x="1078915" y="9170985"/>
                </a:lnTo>
                <a:close/>
              </a:path>
            </a:pathLst>
          </a:custGeom>
          <a:gradFill flip="none" rotWithShape="1">
            <a:gsLst>
              <a:gs pos="45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>
              <a:cs typeface="+mn-ea"/>
              <a:sym typeface="+mn-lt"/>
            </a:endParaRPr>
          </a:p>
        </p:txBody>
      </p:sp>
      <p:sp>
        <p:nvSpPr>
          <p:cNvPr id="24" name="矩形 3">
            <a:extLst>
              <a:ext uri="{FF2B5EF4-FFF2-40B4-BE49-F238E27FC236}">
                <a16:creationId xmlns:a16="http://schemas.microsoft.com/office/drawing/2014/main" id="{12C91565-9290-4A8B-AB2C-7D9B0AE61DB8}"/>
              </a:ext>
            </a:extLst>
          </p:cNvPr>
          <p:cNvSpPr/>
          <p:nvPr/>
        </p:nvSpPr>
        <p:spPr>
          <a:xfrm rot="1266375">
            <a:off x="5974470" y="-262319"/>
            <a:ext cx="6885271" cy="3829139"/>
          </a:xfrm>
          <a:custGeom>
            <a:avLst/>
            <a:gdLst>
              <a:gd name="connsiteX0" fmla="*/ 0 w 5930900"/>
              <a:gd name="connsiteY0" fmla="*/ 0 h 2316335"/>
              <a:gd name="connsiteX1" fmla="*/ 5930900 w 5930900"/>
              <a:gd name="connsiteY1" fmla="*/ 0 h 2316335"/>
              <a:gd name="connsiteX2" fmla="*/ 5930900 w 5930900"/>
              <a:gd name="connsiteY2" fmla="*/ 2316335 h 2316335"/>
              <a:gd name="connsiteX3" fmla="*/ 0 w 5930900"/>
              <a:gd name="connsiteY3" fmla="*/ 2316335 h 2316335"/>
              <a:gd name="connsiteX4" fmla="*/ 0 w 5930900"/>
              <a:gd name="connsiteY4" fmla="*/ 0 h 2316335"/>
              <a:gd name="connsiteX0" fmla="*/ 0 w 5930900"/>
              <a:gd name="connsiteY0" fmla="*/ 0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5" fmla="*/ 0 w 5930900"/>
              <a:gd name="connsiteY5" fmla="*/ 0 h 2316335"/>
              <a:gd name="connsiteX0" fmla="*/ 0 w 5930900"/>
              <a:gd name="connsiteY0" fmla="*/ 2316335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0 w 5930900"/>
              <a:gd name="connsiteY0" fmla="*/ 2316335 h 2316335"/>
              <a:gd name="connsiteX1" fmla="*/ 494039 w 5930900"/>
              <a:gd name="connsiteY1" fmla="*/ 2322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1 w 6151366"/>
              <a:gd name="connsiteY0" fmla="*/ 4143493 h 4143492"/>
              <a:gd name="connsiteX1" fmla="*/ 714505 w 6151366"/>
              <a:gd name="connsiteY1" fmla="*/ 23225 h 4143492"/>
              <a:gd name="connsiteX2" fmla="*/ 6151366 w 6151366"/>
              <a:gd name="connsiteY2" fmla="*/ 0 h 4143492"/>
              <a:gd name="connsiteX3" fmla="*/ 6151366 w 6151366"/>
              <a:gd name="connsiteY3" fmla="*/ 2316335 h 4143492"/>
              <a:gd name="connsiteX4" fmla="*/ 1 w 6151366"/>
              <a:gd name="connsiteY4" fmla="*/ 4143493 h 4143492"/>
              <a:gd name="connsiteX0" fmla="*/ 1 w 6182059"/>
              <a:gd name="connsiteY0" fmla="*/ 4143493 h 4143492"/>
              <a:gd name="connsiteX1" fmla="*/ 714505 w 6182059"/>
              <a:gd name="connsiteY1" fmla="*/ 23225 h 4143492"/>
              <a:gd name="connsiteX2" fmla="*/ 6151366 w 6182059"/>
              <a:gd name="connsiteY2" fmla="*/ 0 h 4143492"/>
              <a:gd name="connsiteX3" fmla="*/ 6182057 w 6182059"/>
              <a:gd name="connsiteY3" fmla="*/ 2388426 h 4143492"/>
              <a:gd name="connsiteX4" fmla="*/ 1 w 6182059"/>
              <a:gd name="connsiteY4" fmla="*/ 4143493 h 4143492"/>
              <a:gd name="connsiteX0" fmla="*/ 1 w 6182056"/>
              <a:gd name="connsiteY0" fmla="*/ 5718529 h 5718528"/>
              <a:gd name="connsiteX1" fmla="*/ 714505 w 6182056"/>
              <a:gd name="connsiteY1" fmla="*/ 1598261 h 5718528"/>
              <a:gd name="connsiteX2" fmla="*/ 5602667 w 6182056"/>
              <a:gd name="connsiteY2" fmla="*/ -1 h 5718528"/>
              <a:gd name="connsiteX3" fmla="*/ 6182057 w 6182056"/>
              <a:gd name="connsiteY3" fmla="*/ 3963462 h 5718528"/>
              <a:gd name="connsiteX4" fmla="*/ 1 w 6182056"/>
              <a:gd name="connsiteY4" fmla="*/ 5718529 h 5718528"/>
              <a:gd name="connsiteX0" fmla="*/ 1 w 20258292"/>
              <a:gd name="connsiteY0" fmla="*/ 10888428 h 10888427"/>
              <a:gd name="connsiteX1" fmla="*/ 714505 w 20258292"/>
              <a:gd name="connsiteY1" fmla="*/ 6768160 h 10888427"/>
              <a:gd name="connsiteX2" fmla="*/ 20258293 w 20258292"/>
              <a:gd name="connsiteY2" fmla="*/ -1 h 10888427"/>
              <a:gd name="connsiteX3" fmla="*/ 6182057 w 20258292"/>
              <a:gd name="connsiteY3" fmla="*/ 9133361 h 10888427"/>
              <a:gd name="connsiteX4" fmla="*/ 1 w 20258292"/>
              <a:gd name="connsiteY4" fmla="*/ 10888428 h 10888427"/>
              <a:gd name="connsiteX0" fmla="*/ 1 w 21774297"/>
              <a:gd name="connsiteY0" fmla="*/ 10888428 h 10888427"/>
              <a:gd name="connsiteX1" fmla="*/ 714505 w 21774297"/>
              <a:gd name="connsiteY1" fmla="*/ 6768160 h 10888427"/>
              <a:gd name="connsiteX2" fmla="*/ 20258293 w 21774297"/>
              <a:gd name="connsiteY2" fmla="*/ -1 h 10888427"/>
              <a:gd name="connsiteX3" fmla="*/ 21774298 w 21774297"/>
              <a:gd name="connsiteY3" fmla="*/ 10586625 h 10888427"/>
              <a:gd name="connsiteX4" fmla="*/ 1 w 21774297"/>
              <a:gd name="connsiteY4" fmla="*/ 10888428 h 10888427"/>
              <a:gd name="connsiteX0" fmla="*/ 11084049 w 21059793"/>
              <a:gd name="connsiteY0" fmla="*/ 11433733 h 11433733"/>
              <a:gd name="connsiteX1" fmla="*/ 1 w 21059793"/>
              <a:gd name="connsiteY1" fmla="*/ 6768160 h 11433733"/>
              <a:gd name="connsiteX2" fmla="*/ 19543789 w 21059793"/>
              <a:gd name="connsiteY2" fmla="*/ -1 h 11433733"/>
              <a:gd name="connsiteX3" fmla="*/ 21059794 w 21059793"/>
              <a:gd name="connsiteY3" fmla="*/ 10586625 h 11433733"/>
              <a:gd name="connsiteX4" fmla="*/ 11084049 w 21059793"/>
              <a:gd name="connsiteY4" fmla="*/ 11433733 h 11433733"/>
              <a:gd name="connsiteX0" fmla="*/ 11084049 w 22674521"/>
              <a:gd name="connsiteY0" fmla="*/ 11433733 h 11433733"/>
              <a:gd name="connsiteX1" fmla="*/ 1 w 22674521"/>
              <a:gd name="connsiteY1" fmla="*/ 6768160 h 11433733"/>
              <a:gd name="connsiteX2" fmla="*/ 19543789 w 22674521"/>
              <a:gd name="connsiteY2" fmla="*/ -1 h 11433733"/>
              <a:gd name="connsiteX3" fmla="*/ 22674521 w 22674521"/>
              <a:gd name="connsiteY3" fmla="*/ 7745155 h 11433733"/>
              <a:gd name="connsiteX4" fmla="*/ 11084049 w 22674521"/>
              <a:gd name="connsiteY4" fmla="*/ 11433733 h 1143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74521" h="11433733">
                <a:moveTo>
                  <a:pt x="11084049" y="11433733"/>
                </a:moveTo>
                <a:lnTo>
                  <a:pt x="1" y="6768160"/>
                </a:lnTo>
                <a:lnTo>
                  <a:pt x="19543789" y="-1"/>
                </a:lnTo>
                <a:lnTo>
                  <a:pt x="22674521" y="7745155"/>
                </a:lnTo>
                <a:lnTo>
                  <a:pt x="11084049" y="11433733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>
              <a:cs typeface="+mn-ea"/>
              <a:sym typeface="+mn-lt"/>
            </a:endParaRP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8550C0F5-74DB-4BC8-8CAB-03C452AEDAA4}"/>
              </a:ext>
            </a:extLst>
          </p:cNvPr>
          <p:cNvSpPr>
            <a:spLocks/>
          </p:cNvSpPr>
          <p:nvPr/>
        </p:nvSpPr>
        <p:spPr bwMode="auto">
          <a:xfrm>
            <a:off x="2857500" y="1685925"/>
            <a:ext cx="3270250" cy="3268663"/>
          </a:xfrm>
          <a:custGeom>
            <a:avLst/>
            <a:gdLst>
              <a:gd name="T0" fmla="*/ 0 w 2060"/>
              <a:gd name="T1" fmla="*/ 0 h 2059"/>
              <a:gd name="T2" fmla="*/ 0 w 2060"/>
              <a:gd name="T3" fmla="*/ 2059 h 2059"/>
              <a:gd name="T4" fmla="*/ 2060 w 2060"/>
              <a:gd name="T5" fmla="*/ 2059 h 2059"/>
              <a:gd name="T6" fmla="*/ 0 w 2060"/>
              <a:gd name="T7" fmla="*/ 0 h 2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60" h="2059">
                <a:moveTo>
                  <a:pt x="0" y="0"/>
                </a:moveTo>
                <a:lnTo>
                  <a:pt x="0" y="2059"/>
                </a:lnTo>
                <a:lnTo>
                  <a:pt x="2060" y="2059"/>
                </a:lnTo>
                <a:lnTo>
                  <a:pt x="0" y="0"/>
                </a:lnTo>
                <a:close/>
              </a:path>
            </a:pathLst>
          </a:custGeom>
          <a:solidFill>
            <a:srgbClr val="FDE492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43627A-1E71-417C-9C6F-9A215AD5B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291" y="3227775"/>
            <a:ext cx="3270375" cy="3271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FDF75F-7595-4720-A038-C4C8C1196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031" y="716849"/>
            <a:ext cx="5421938" cy="5424301"/>
          </a:xfrm>
          <a:prstGeom prst="rect">
            <a:avLst/>
          </a:prstGeom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5C2C82A-9941-4489-BFC9-A1B09EBB8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7723" y="1886666"/>
            <a:ext cx="1128375" cy="112886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05C7E7F-8B66-4AD3-B50E-7818C3C11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0479" y="4974524"/>
            <a:ext cx="1185750" cy="118626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C022F8F-336A-4C0E-A0D7-5A565A501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7047" y="345417"/>
            <a:ext cx="315563" cy="3061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74981B8-BA55-4CE6-9627-49E2E01A77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0322" y="4194361"/>
            <a:ext cx="1799654" cy="1800438"/>
          </a:xfrm>
          <a:prstGeom prst="rect">
            <a:avLst/>
          </a:prstGeom>
        </p:spPr>
      </p:pic>
      <p:sp>
        <p:nvSpPr>
          <p:cNvPr id="18" name="Freeform 6">
            <a:extLst>
              <a:ext uri="{FF2B5EF4-FFF2-40B4-BE49-F238E27FC236}">
                <a16:creationId xmlns:a16="http://schemas.microsoft.com/office/drawing/2014/main" id="{AF48D3B4-F77F-4EAC-83F5-DC74114CD807}"/>
              </a:ext>
            </a:extLst>
          </p:cNvPr>
          <p:cNvSpPr>
            <a:spLocks/>
          </p:cNvSpPr>
          <p:nvPr/>
        </p:nvSpPr>
        <p:spPr bwMode="auto">
          <a:xfrm>
            <a:off x="2857500" y="1685925"/>
            <a:ext cx="3270250" cy="3268663"/>
          </a:xfrm>
          <a:custGeom>
            <a:avLst/>
            <a:gdLst>
              <a:gd name="T0" fmla="*/ 0 w 2060"/>
              <a:gd name="T1" fmla="*/ 0 h 2059"/>
              <a:gd name="T2" fmla="*/ 0 w 2060"/>
              <a:gd name="T3" fmla="*/ 2059 h 2059"/>
              <a:gd name="T4" fmla="*/ 2060 w 2060"/>
              <a:gd name="T5" fmla="*/ 2059 h 2059"/>
              <a:gd name="T6" fmla="*/ 0 w 2060"/>
              <a:gd name="T7" fmla="*/ 0 h 2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60" h="2059">
                <a:moveTo>
                  <a:pt x="0" y="0"/>
                </a:moveTo>
                <a:lnTo>
                  <a:pt x="0" y="2059"/>
                </a:lnTo>
                <a:lnTo>
                  <a:pt x="2060" y="205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15032FE-2959-4E68-92B0-9707B58906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635" y="747635"/>
            <a:ext cx="908438" cy="90883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F141E88-0F82-4E90-87A8-9BF0C7A483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5971" y="1971356"/>
            <a:ext cx="1338750" cy="13489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361DC2F-AD3A-4DBC-936F-E9E2C89CDE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8284" y="3149059"/>
            <a:ext cx="784125" cy="78446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2A9A7FA-65A7-4DDE-A643-0242CE824C7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38749" y="288017"/>
            <a:ext cx="353813" cy="36353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7BAB6590-84AC-44CC-AF78-9C7BEC371C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1628" y="5567657"/>
            <a:ext cx="621563" cy="612267"/>
          </a:xfrm>
          <a:prstGeom prst="rect">
            <a:avLst/>
          </a:prstGeom>
        </p:spPr>
      </p:pic>
      <p:sp>
        <p:nvSpPr>
          <p:cNvPr id="25" name="矩形 3">
            <a:extLst>
              <a:ext uri="{FF2B5EF4-FFF2-40B4-BE49-F238E27FC236}">
                <a16:creationId xmlns:a16="http://schemas.microsoft.com/office/drawing/2014/main" id="{436B9335-FAC0-471B-99B4-90DC4EBAAECD}"/>
              </a:ext>
            </a:extLst>
          </p:cNvPr>
          <p:cNvSpPr/>
          <p:nvPr/>
        </p:nvSpPr>
        <p:spPr>
          <a:xfrm rot="1266375">
            <a:off x="7291271" y="3122668"/>
            <a:ext cx="6698812" cy="4497683"/>
          </a:xfrm>
          <a:custGeom>
            <a:avLst/>
            <a:gdLst>
              <a:gd name="connsiteX0" fmla="*/ 0 w 5930900"/>
              <a:gd name="connsiteY0" fmla="*/ 0 h 2316335"/>
              <a:gd name="connsiteX1" fmla="*/ 5930900 w 5930900"/>
              <a:gd name="connsiteY1" fmla="*/ 0 h 2316335"/>
              <a:gd name="connsiteX2" fmla="*/ 5930900 w 5930900"/>
              <a:gd name="connsiteY2" fmla="*/ 2316335 h 2316335"/>
              <a:gd name="connsiteX3" fmla="*/ 0 w 5930900"/>
              <a:gd name="connsiteY3" fmla="*/ 2316335 h 2316335"/>
              <a:gd name="connsiteX4" fmla="*/ 0 w 5930900"/>
              <a:gd name="connsiteY4" fmla="*/ 0 h 2316335"/>
              <a:gd name="connsiteX0" fmla="*/ 0 w 5930900"/>
              <a:gd name="connsiteY0" fmla="*/ 0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5" fmla="*/ 0 w 5930900"/>
              <a:gd name="connsiteY5" fmla="*/ 0 h 2316335"/>
              <a:gd name="connsiteX0" fmla="*/ 0 w 5930900"/>
              <a:gd name="connsiteY0" fmla="*/ 2316335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0 w 5930900"/>
              <a:gd name="connsiteY0" fmla="*/ 2316335 h 2316335"/>
              <a:gd name="connsiteX1" fmla="*/ 494039 w 5930900"/>
              <a:gd name="connsiteY1" fmla="*/ 2322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1 w 6151366"/>
              <a:gd name="connsiteY0" fmla="*/ 4143493 h 4143492"/>
              <a:gd name="connsiteX1" fmla="*/ 714505 w 6151366"/>
              <a:gd name="connsiteY1" fmla="*/ 23225 h 4143492"/>
              <a:gd name="connsiteX2" fmla="*/ 6151366 w 6151366"/>
              <a:gd name="connsiteY2" fmla="*/ 0 h 4143492"/>
              <a:gd name="connsiteX3" fmla="*/ 6151366 w 6151366"/>
              <a:gd name="connsiteY3" fmla="*/ 2316335 h 4143492"/>
              <a:gd name="connsiteX4" fmla="*/ 1 w 6151366"/>
              <a:gd name="connsiteY4" fmla="*/ 4143493 h 4143492"/>
              <a:gd name="connsiteX0" fmla="*/ 1 w 6182059"/>
              <a:gd name="connsiteY0" fmla="*/ 4143493 h 4143492"/>
              <a:gd name="connsiteX1" fmla="*/ 714505 w 6182059"/>
              <a:gd name="connsiteY1" fmla="*/ 23225 h 4143492"/>
              <a:gd name="connsiteX2" fmla="*/ 6151366 w 6182059"/>
              <a:gd name="connsiteY2" fmla="*/ 0 h 4143492"/>
              <a:gd name="connsiteX3" fmla="*/ 6182057 w 6182059"/>
              <a:gd name="connsiteY3" fmla="*/ 2388426 h 4143492"/>
              <a:gd name="connsiteX4" fmla="*/ 1 w 6182059"/>
              <a:gd name="connsiteY4" fmla="*/ 4143493 h 4143492"/>
              <a:gd name="connsiteX0" fmla="*/ 1 w 6182056"/>
              <a:gd name="connsiteY0" fmla="*/ 5718529 h 5718528"/>
              <a:gd name="connsiteX1" fmla="*/ 714505 w 6182056"/>
              <a:gd name="connsiteY1" fmla="*/ 1598261 h 5718528"/>
              <a:gd name="connsiteX2" fmla="*/ 5602667 w 6182056"/>
              <a:gd name="connsiteY2" fmla="*/ -1 h 5718528"/>
              <a:gd name="connsiteX3" fmla="*/ 6182057 w 6182056"/>
              <a:gd name="connsiteY3" fmla="*/ 3963462 h 5718528"/>
              <a:gd name="connsiteX4" fmla="*/ 1 w 6182056"/>
              <a:gd name="connsiteY4" fmla="*/ 5718529 h 5718528"/>
              <a:gd name="connsiteX0" fmla="*/ 1 w 20258292"/>
              <a:gd name="connsiteY0" fmla="*/ 10888428 h 10888427"/>
              <a:gd name="connsiteX1" fmla="*/ 714505 w 20258292"/>
              <a:gd name="connsiteY1" fmla="*/ 6768160 h 10888427"/>
              <a:gd name="connsiteX2" fmla="*/ 20258293 w 20258292"/>
              <a:gd name="connsiteY2" fmla="*/ -1 h 10888427"/>
              <a:gd name="connsiteX3" fmla="*/ 6182057 w 20258292"/>
              <a:gd name="connsiteY3" fmla="*/ 9133361 h 10888427"/>
              <a:gd name="connsiteX4" fmla="*/ 1 w 20258292"/>
              <a:gd name="connsiteY4" fmla="*/ 10888428 h 10888427"/>
              <a:gd name="connsiteX0" fmla="*/ 1 w 21774297"/>
              <a:gd name="connsiteY0" fmla="*/ 10888428 h 10888427"/>
              <a:gd name="connsiteX1" fmla="*/ 714505 w 21774297"/>
              <a:gd name="connsiteY1" fmla="*/ 6768160 h 10888427"/>
              <a:gd name="connsiteX2" fmla="*/ 20258293 w 21774297"/>
              <a:gd name="connsiteY2" fmla="*/ -1 h 10888427"/>
              <a:gd name="connsiteX3" fmla="*/ 21774298 w 21774297"/>
              <a:gd name="connsiteY3" fmla="*/ 10586625 h 10888427"/>
              <a:gd name="connsiteX4" fmla="*/ 1 w 21774297"/>
              <a:gd name="connsiteY4" fmla="*/ 10888428 h 10888427"/>
              <a:gd name="connsiteX0" fmla="*/ 11084049 w 21059793"/>
              <a:gd name="connsiteY0" fmla="*/ 11433733 h 11433733"/>
              <a:gd name="connsiteX1" fmla="*/ 1 w 21059793"/>
              <a:gd name="connsiteY1" fmla="*/ 6768160 h 11433733"/>
              <a:gd name="connsiteX2" fmla="*/ 19543789 w 21059793"/>
              <a:gd name="connsiteY2" fmla="*/ -1 h 11433733"/>
              <a:gd name="connsiteX3" fmla="*/ 21059794 w 21059793"/>
              <a:gd name="connsiteY3" fmla="*/ 10586625 h 11433733"/>
              <a:gd name="connsiteX4" fmla="*/ 11084049 w 21059793"/>
              <a:gd name="connsiteY4" fmla="*/ 11433733 h 11433733"/>
              <a:gd name="connsiteX0" fmla="*/ 11084049 w 22674521"/>
              <a:gd name="connsiteY0" fmla="*/ 11433733 h 11433733"/>
              <a:gd name="connsiteX1" fmla="*/ 1 w 22674521"/>
              <a:gd name="connsiteY1" fmla="*/ 6768160 h 11433733"/>
              <a:gd name="connsiteX2" fmla="*/ 19543789 w 22674521"/>
              <a:gd name="connsiteY2" fmla="*/ -1 h 11433733"/>
              <a:gd name="connsiteX3" fmla="*/ 22674521 w 22674521"/>
              <a:gd name="connsiteY3" fmla="*/ 7745155 h 11433733"/>
              <a:gd name="connsiteX4" fmla="*/ 11084049 w 22674521"/>
              <a:gd name="connsiteY4" fmla="*/ 11433733 h 11433733"/>
              <a:gd name="connsiteX0" fmla="*/ 3057318 w 22674521"/>
              <a:gd name="connsiteY0" fmla="*/ 13429991 h 13429992"/>
              <a:gd name="connsiteX1" fmla="*/ 1 w 22674521"/>
              <a:gd name="connsiteY1" fmla="*/ 6768160 h 13429992"/>
              <a:gd name="connsiteX2" fmla="*/ 19543789 w 22674521"/>
              <a:gd name="connsiteY2" fmla="*/ -1 h 13429992"/>
              <a:gd name="connsiteX3" fmla="*/ 22674521 w 22674521"/>
              <a:gd name="connsiteY3" fmla="*/ 7745155 h 13429992"/>
              <a:gd name="connsiteX4" fmla="*/ 3057318 w 22674521"/>
              <a:gd name="connsiteY4" fmla="*/ 13429991 h 13429992"/>
              <a:gd name="connsiteX0" fmla="*/ 2976552 w 22593755"/>
              <a:gd name="connsiteY0" fmla="*/ 13429991 h 13429992"/>
              <a:gd name="connsiteX1" fmla="*/ 0 w 22593755"/>
              <a:gd name="connsiteY1" fmla="*/ 6536647 h 13429992"/>
              <a:gd name="connsiteX2" fmla="*/ 19463023 w 22593755"/>
              <a:gd name="connsiteY2" fmla="*/ -1 h 13429992"/>
              <a:gd name="connsiteX3" fmla="*/ 22593755 w 22593755"/>
              <a:gd name="connsiteY3" fmla="*/ 7745155 h 13429992"/>
              <a:gd name="connsiteX4" fmla="*/ 2976552 w 22593755"/>
              <a:gd name="connsiteY4" fmla="*/ 13429991 h 13429992"/>
              <a:gd name="connsiteX0" fmla="*/ 2847172 w 22464375"/>
              <a:gd name="connsiteY0" fmla="*/ 13429991 h 13429992"/>
              <a:gd name="connsiteX1" fmla="*/ 0 w 22464375"/>
              <a:gd name="connsiteY1" fmla="*/ 6735259 h 13429992"/>
              <a:gd name="connsiteX2" fmla="*/ 19333643 w 22464375"/>
              <a:gd name="connsiteY2" fmla="*/ -1 h 13429992"/>
              <a:gd name="connsiteX3" fmla="*/ 22464375 w 22464375"/>
              <a:gd name="connsiteY3" fmla="*/ 7745155 h 13429992"/>
              <a:gd name="connsiteX4" fmla="*/ 2847172 w 22464375"/>
              <a:gd name="connsiteY4" fmla="*/ 13429991 h 13429992"/>
              <a:gd name="connsiteX0" fmla="*/ 2847172 w 22060475"/>
              <a:gd name="connsiteY0" fmla="*/ 13429991 h 13429992"/>
              <a:gd name="connsiteX1" fmla="*/ 0 w 22060475"/>
              <a:gd name="connsiteY1" fmla="*/ 6735259 h 13429992"/>
              <a:gd name="connsiteX2" fmla="*/ 19333643 w 22060475"/>
              <a:gd name="connsiteY2" fmla="*/ -1 h 13429992"/>
              <a:gd name="connsiteX3" fmla="*/ 22060475 w 22060475"/>
              <a:gd name="connsiteY3" fmla="*/ 6585751 h 13429992"/>
              <a:gd name="connsiteX4" fmla="*/ 2847172 w 22060475"/>
              <a:gd name="connsiteY4" fmla="*/ 13429991 h 1342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60475" h="13429992">
                <a:moveTo>
                  <a:pt x="2847172" y="13429991"/>
                </a:moveTo>
                <a:lnTo>
                  <a:pt x="0" y="6735259"/>
                </a:lnTo>
                <a:lnTo>
                  <a:pt x="19333643" y="-1"/>
                </a:lnTo>
                <a:lnTo>
                  <a:pt x="22060475" y="6585751"/>
                </a:lnTo>
                <a:lnTo>
                  <a:pt x="2847172" y="13429991"/>
                </a:lnTo>
                <a:close/>
              </a:path>
            </a:pathLst>
          </a:custGeom>
          <a:gradFill flip="none" rotWithShape="1">
            <a:gsLst>
              <a:gs pos="5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813D89F-B8D3-47E4-9522-7CB894A8D092}"/>
              </a:ext>
            </a:extLst>
          </p:cNvPr>
          <p:cNvSpPr txBox="1"/>
          <p:nvPr/>
        </p:nvSpPr>
        <p:spPr>
          <a:xfrm>
            <a:off x="4362202" y="2224902"/>
            <a:ext cx="34676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cs typeface="+mn-ea"/>
                <a:sym typeface="+mn-lt"/>
              </a:rPr>
              <a:t>C++</a:t>
            </a:r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大作业</a:t>
            </a:r>
            <a:endParaRPr lang="en-US" altLang="zh-CN" sz="4800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安卓</a:t>
            </a:r>
            <a:r>
              <a:rPr lang="en-US" altLang="zh-CN" sz="4800" dirty="0">
                <a:solidFill>
                  <a:schemeClr val="bg1"/>
                </a:solidFill>
                <a:cs typeface="+mn-ea"/>
                <a:sym typeface="+mn-lt"/>
              </a:rPr>
              <a:t>6.x</a:t>
            </a:r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彩蛋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9AE1F05-2B2C-4B90-B872-66946D74EBF5}"/>
              </a:ext>
            </a:extLst>
          </p:cNvPr>
          <p:cNvSpPr txBox="1"/>
          <p:nvPr/>
        </p:nvSpPr>
        <p:spPr>
          <a:xfrm>
            <a:off x="5142649" y="1461536"/>
            <a:ext cx="16273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cs typeface="+mn-ea"/>
                <a:sym typeface="+mn-lt"/>
              </a:rPr>
              <a:t>2022</a:t>
            </a:r>
            <a:endParaRPr lang="zh-CN" altLang="en-US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1E13E85-8939-4560-9A7F-9790B0602418}"/>
              </a:ext>
            </a:extLst>
          </p:cNvPr>
          <p:cNvSpPr/>
          <p:nvPr/>
        </p:nvSpPr>
        <p:spPr>
          <a:xfrm>
            <a:off x="4940479" y="3806053"/>
            <a:ext cx="23136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基于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qt</a:t>
            </a:r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开发的</a:t>
            </a:r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Marshmallow Land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8E51AB1-902B-415B-9EC0-3823D8DBA3CD}"/>
              </a:ext>
            </a:extLst>
          </p:cNvPr>
          <p:cNvGrpSpPr/>
          <p:nvPr/>
        </p:nvGrpSpPr>
        <p:grpSpPr>
          <a:xfrm>
            <a:off x="6479230" y="4165148"/>
            <a:ext cx="2101343" cy="2103794"/>
            <a:chOff x="4294187" y="877888"/>
            <a:chExt cx="1360488" cy="1362075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04667869-9EDD-4824-BFF6-7EFAB861D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4187" y="877888"/>
              <a:ext cx="1360488" cy="1362075"/>
            </a:xfrm>
            <a:custGeom>
              <a:avLst/>
              <a:gdLst>
                <a:gd name="T0" fmla="*/ 429 w 857"/>
                <a:gd name="T1" fmla="*/ 0 h 858"/>
                <a:gd name="T2" fmla="*/ 857 w 857"/>
                <a:gd name="T3" fmla="*/ 429 h 858"/>
                <a:gd name="T4" fmla="*/ 429 w 857"/>
                <a:gd name="T5" fmla="*/ 858 h 858"/>
                <a:gd name="T6" fmla="*/ 0 w 857"/>
                <a:gd name="T7" fmla="*/ 429 h 858"/>
                <a:gd name="T8" fmla="*/ 429 w 857"/>
                <a:gd name="T9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858">
                  <a:moveTo>
                    <a:pt x="429" y="0"/>
                  </a:moveTo>
                  <a:lnTo>
                    <a:pt x="857" y="429"/>
                  </a:lnTo>
                  <a:lnTo>
                    <a:pt x="429" y="858"/>
                  </a:lnTo>
                  <a:lnTo>
                    <a:pt x="0" y="429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00A3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47660D99-6FA8-4CA0-858D-6B46CC766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050" y="877888"/>
              <a:ext cx="682625" cy="1362075"/>
            </a:xfrm>
            <a:custGeom>
              <a:avLst/>
              <a:gdLst>
                <a:gd name="T0" fmla="*/ 0 w 430"/>
                <a:gd name="T1" fmla="*/ 857 h 858"/>
                <a:gd name="T2" fmla="*/ 2 w 430"/>
                <a:gd name="T3" fmla="*/ 858 h 858"/>
                <a:gd name="T4" fmla="*/ 430 w 430"/>
                <a:gd name="T5" fmla="*/ 429 h 858"/>
                <a:gd name="T6" fmla="*/ 2 w 430"/>
                <a:gd name="T7" fmla="*/ 0 h 858"/>
                <a:gd name="T8" fmla="*/ 0 w 430"/>
                <a:gd name="T9" fmla="*/ 1 h 858"/>
                <a:gd name="T10" fmla="*/ 0 w 430"/>
                <a:gd name="T11" fmla="*/ 857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858">
                  <a:moveTo>
                    <a:pt x="0" y="857"/>
                  </a:moveTo>
                  <a:lnTo>
                    <a:pt x="2" y="858"/>
                  </a:lnTo>
                  <a:lnTo>
                    <a:pt x="430" y="429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857"/>
                  </a:lnTo>
                  <a:close/>
                </a:path>
              </a:pathLst>
            </a:custGeom>
            <a:solidFill>
              <a:srgbClr val="39B9B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444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  <p:bldP spid="17" grpId="0" animBg="1"/>
      <p:bldP spid="25" grpId="0" animBg="1"/>
      <p:bldP spid="27" grpId="0"/>
      <p:bldP spid="28" grpId="0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D8EE3E-C626-4AE0-9219-54C26E6D4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4314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B45BC51-5F1B-41F0-BB23-0175C6D76DE3}"/>
              </a:ext>
            </a:extLst>
          </p:cNvPr>
          <p:cNvGrpSpPr/>
          <p:nvPr/>
        </p:nvGrpSpPr>
        <p:grpSpPr>
          <a:xfrm>
            <a:off x="1121546" y="1991922"/>
            <a:ext cx="9989870" cy="3100463"/>
            <a:chOff x="1321571" y="2572947"/>
            <a:chExt cx="9989870" cy="3100463"/>
          </a:xfrm>
        </p:grpSpPr>
        <p:sp>
          <p:nvSpPr>
            <p:cNvPr id="3" name="矩形 15">
              <a:extLst>
                <a:ext uri="{FF2B5EF4-FFF2-40B4-BE49-F238E27FC236}">
                  <a16:creationId xmlns:a16="http://schemas.microsoft.com/office/drawing/2014/main" id="{C3985984-3EC2-42B8-8F48-A7BF0308E48A}"/>
                </a:ext>
              </a:extLst>
            </p:cNvPr>
            <p:cNvSpPr/>
            <p:nvPr/>
          </p:nvSpPr>
          <p:spPr>
            <a:xfrm rot="2868794">
              <a:off x="1877956" y="3457737"/>
              <a:ext cx="2789011" cy="1588125"/>
            </a:xfrm>
            <a:custGeom>
              <a:avLst/>
              <a:gdLst>
                <a:gd name="connsiteX0" fmla="*/ 0 w 3906895"/>
                <a:gd name="connsiteY0" fmla="*/ 0 h 1727086"/>
                <a:gd name="connsiteX1" fmla="*/ 3906895 w 3906895"/>
                <a:gd name="connsiteY1" fmla="*/ 0 h 1727086"/>
                <a:gd name="connsiteX2" fmla="*/ 3906895 w 3906895"/>
                <a:gd name="connsiteY2" fmla="*/ 1727086 h 1727086"/>
                <a:gd name="connsiteX3" fmla="*/ 0 w 3906895"/>
                <a:gd name="connsiteY3" fmla="*/ 1727086 h 1727086"/>
                <a:gd name="connsiteX4" fmla="*/ 0 w 3906895"/>
                <a:gd name="connsiteY4" fmla="*/ 0 h 1727086"/>
                <a:gd name="connsiteX0" fmla="*/ 0 w 3906895"/>
                <a:gd name="connsiteY0" fmla="*/ 10186 h 1737272"/>
                <a:gd name="connsiteX1" fmla="*/ 1259426 w 3906895"/>
                <a:gd name="connsiteY1" fmla="*/ 0 h 1737272"/>
                <a:gd name="connsiteX2" fmla="*/ 3906895 w 3906895"/>
                <a:gd name="connsiteY2" fmla="*/ 10186 h 1737272"/>
                <a:gd name="connsiteX3" fmla="*/ 3906895 w 3906895"/>
                <a:gd name="connsiteY3" fmla="*/ 1737272 h 1737272"/>
                <a:gd name="connsiteX4" fmla="*/ 0 w 3906895"/>
                <a:gd name="connsiteY4" fmla="*/ 1737272 h 1737272"/>
                <a:gd name="connsiteX5" fmla="*/ 0 w 3906895"/>
                <a:gd name="connsiteY5" fmla="*/ 10186 h 1737272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737272 h 1744666"/>
                <a:gd name="connsiteX6" fmla="*/ 0 w 3906895"/>
                <a:gd name="connsiteY6" fmla="*/ 10186 h 1744666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0186 h 1744666"/>
                <a:gd name="connsiteX0" fmla="*/ 0 w 2707042"/>
                <a:gd name="connsiteY0" fmla="*/ 1744666 h 1744666"/>
                <a:gd name="connsiteX1" fmla="*/ 59573 w 2707042"/>
                <a:gd name="connsiteY1" fmla="*/ 0 h 1744666"/>
                <a:gd name="connsiteX2" fmla="*/ 2707042 w 2707042"/>
                <a:gd name="connsiteY2" fmla="*/ 10186 h 1744666"/>
                <a:gd name="connsiteX3" fmla="*/ 2707042 w 2707042"/>
                <a:gd name="connsiteY3" fmla="*/ 1737272 h 1744666"/>
                <a:gd name="connsiteX4" fmla="*/ 0 w 2707042"/>
                <a:gd name="connsiteY4" fmla="*/ 1744666 h 174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7042" h="1744666">
                  <a:moveTo>
                    <a:pt x="0" y="1744666"/>
                  </a:moveTo>
                  <a:lnTo>
                    <a:pt x="59573" y="0"/>
                  </a:lnTo>
                  <a:lnTo>
                    <a:pt x="2707042" y="10186"/>
                  </a:lnTo>
                  <a:lnTo>
                    <a:pt x="2707042" y="1737272"/>
                  </a:lnTo>
                  <a:lnTo>
                    <a:pt x="0" y="174466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矩形 15">
              <a:extLst>
                <a:ext uri="{FF2B5EF4-FFF2-40B4-BE49-F238E27FC236}">
                  <a16:creationId xmlns:a16="http://schemas.microsoft.com/office/drawing/2014/main" id="{75AFCA30-31A0-4880-A33B-F298141A8E48}"/>
                </a:ext>
              </a:extLst>
            </p:cNvPr>
            <p:cNvSpPr/>
            <p:nvPr/>
          </p:nvSpPr>
          <p:spPr>
            <a:xfrm rot="2868794">
              <a:off x="4266321" y="3484842"/>
              <a:ext cx="2789011" cy="1588125"/>
            </a:xfrm>
            <a:custGeom>
              <a:avLst/>
              <a:gdLst>
                <a:gd name="connsiteX0" fmla="*/ 0 w 3906895"/>
                <a:gd name="connsiteY0" fmla="*/ 0 h 1727086"/>
                <a:gd name="connsiteX1" fmla="*/ 3906895 w 3906895"/>
                <a:gd name="connsiteY1" fmla="*/ 0 h 1727086"/>
                <a:gd name="connsiteX2" fmla="*/ 3906895 w 3906895"/>
                <a:gd name="connsiteY2" fmla="*/ 1727086 h 1727086"/>
                <a:gd name="connsiteX3" fmla="*/ 0 w 3906895"/>
                <a:gd name="connsiteY3" fmla="*/ 1727086 h 1727086"/>
                <a:gd name="connsiteX4" fmla="*/ 0 w 3906895"/>
                <a:gd name="connsiteY4" fmla="*/ 0 h 1727086"/>
                <a:gd name="connsiteX0" fmla="*/ 0 w 3906895"/>
                <a:gd name="connsiteY0" fmla="*/ 10186 h 1737272"/>
                <a:gd name="connsiteX1" fmla="*/ 1259426 w 3906895"/>
                <a:gd name="connsiteY1" fmla="*/ 0 h 1737272"/>
                <a:gd name="connsiteX2" fmla="*/ 3906895 w 3906895"/>
                <a:gd name="connsiteY2" fmla="*/ 10186 h 1737272"/>
                <a:gd name="connsiteX3" fmla="*/ 3906895 w 3906895"/>
                <a:gd name="connsiteY3" fmla="*/ 1737272 h 1737272"/>
                <a:gd name="connsiteX4" fmla="*/ 0 w 3906895"/>
                <a:gd name="connsiteY4" fmla="*/ 1737272 h 1737272"/>
                <a:gd name="connsiteX5" fmla="*/ 0 w 3906895"/>
                <a:gd name="connsiteY5" fmla="*/ 10186 h 1737272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737272 h 1744666"/>
                <a:gd name="connsiteX6" fmla="*/ 0 w 3906895"/>
                <a:gd name="connsiteY6" fmla="*/ 10186 h 1744666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0186 h 1744666"/>
                <a:gd name="connsiteX0" fmla="*/ 0 w 2707042"/>
                <a:gd name="connsiteY0" fmla="*/ 1744666 h 1744666"/>
                <a:gd name="connsiteX1" fmla="*/ 59573 w 2707042"/>
                <a:gd name="connsiteY1" fmla="*/ 0 h 1744666"/>
                <a:gd name="connsiteX2" fmla="*/ 2707042 w 2707042"/>
                <a:gd name="connsiteY2" fmla="*/ 10186 h 1744666"/>
                <a:gd name="connsiteX3" fmla="*/ 2707042 w 2707042"/>
                <a:gd name="connsiteY3" fmla="*/ 1737272 h 1744666"/>
                <a:gd name="connsiteX4" fmla="*/ 0 w 2707042"/>
                <a:gd name="connsiteY4" fmla="*/ 1744666 h 174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7042" h="1744666">
                  <a:moveTo>
                    <a:pt x="0" y="1744666"/>
                  </a:moveTo>
                  <a:lnTo>
                    <a:pt x="59573" y="0"/>
                  </a:lnTo>
                  <a:lnTo>
                    <a:pt x="2707042" y="10186"/>
                  </a:lnTo>
                  <a:lnTo>
                    <a:pt x="2707042" y="1737272"/>
                  </a:lnTo>
                  <a:lnTo>
                    <a:pt x="0" y="174466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矩形 15">
              <a:extLst>
                <a:ext uri="{FF2B5EF4-FFF2-40B4-BE49-F238E27FC236}">
                  <a16:creationId xmlns:a16="http://schemas.microsoft.com/office/drawing/2014/main" id="{8CD3E5B8-D354-49D7-8262-080D38DAEAF4}"/>
                </a:ext>
              </a:extLst>
            </p:cNvPr>
            <p:cNvSpPr/>
            <p:nvPr/>
          </p:nvSpPr>
          <p:spPr>
            <a:xfrm rot="2868794">
              <a:off x="6736683" y="3457737"/>
              <a:ext cx="2789011" cy="1588125"/>
            </a:xfrm>
            <a:custGeom>
              <a:avLst/>
              <a:gdLst>
                <a:gd name="connsiteX0" fmla="*/ 0 w 3906895"/>
                <a:gd name="connsiteY0" fmla="*/ 0 h 1727086"/>
                <a:gd name="connsiteX1" fmla="*/ 3906895 w 3906895"/>
                <a:gd name="connsiteY1" fmla="*/ 0 h 1727086"/>
                <a:gd name="connsiteX2" fmla="*/ 3906895 w 3906895"/>
                <a:gd name="connsiteY2" fmla="*/ 1727086 h 1727086"/>
                <a:gd name="connsiteX3" fmla="*/ 0 w 3906895"/>
                <a:gd name="connsiteY3" fmla="*/ 1727086 h 1727086"/>
                <a:gd name="connsiteX4" fmla="*/ 0 w 3906895"/>
                <a:gd name="connsiteY4" fmla="*/ 0 h 1727086"/>
                <a:gd name="connsiteX0" fmla="*/ 0 w 3906895"/>
                <a:gd name="connsiteY0" fmla="*/ 10186 h 1737272"/>
                <a:gd name="connsiteX1" fmla="*/ 1259426 w 3906895"/>
                <a:gd name="connsiteY1" fmla="*/ 0 h 1737272"/>
                <a:gd name="connsiteX2" fmla="*/ 3906895 w 3906895"/>
                <a:gd name="connsiteY2" fmla="*/ 10186 h 1737272"/>
                <a:gd name="connsiteX3" fmla="*/ 3906895 w 3906895"/>
                <a:gd name="connsiteY3" fmla="*/ 1737272 h 1737272"/>
                <a:gd name="connsiteX4" fmla="*/ 0 w 3906895"/>
                <a:gd name="connsiteY4" fmla="*/ 1737272 h 1737272"/>
                <a:gd name="connsiteX5" fmla="*/ 0 w 3906895"/>
                <a:gd name="connsiteY5" fmla="*/ 10186 h 1737272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737272 h 1744666"/>
                <a:gd name="connsiteX6" fmla="*/ 0 w 3906895"/>
                <a:gd name="connsiteY6" fmla="*/ 10186 h 1744666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0186 h 1744666"/>
                <a:gd name="connsiteX0" fmla="*/ 0 w 2707042"/>
                <a:gd name="connsiteY0" fmla="*/ 1744666 h 1744666"/>
                <a:gd name="connsiteX1" fmla="*/ 59573 w 2707042"/>
                <a:gd name="connsiteY1" fmla="*/ 0 h 1744666"/>
                <a:gd name="connsiteX2" fmla="*/ 2707042 w 2707042"/>
                <a:gd name="connsiteY2" fmla="*/ 10186 h 1744666"/>
                <a:gd name="connsiteX3" fmla="*/ 2707042 w 2707042"/>
                <a:gd name="connsiteY3" fmla="*/ 1737272 h 1744666"/>
                <a:gd name="connsiteX4" fmla="*/ 0 w 2707042"/>
                <a:gd name="connsiteY4" fmla="*/ 1744666 h 174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7042" h="1744666">
                  <a:moveTo>
                    <a:pt x="0" y="1744666"/>
                  </a:moveTo>
                  <a:lnTo>
                    <a:pt x="59573" y="0"/>
                  </a:lnTo>
                  <a:lnTo>
                    <a:pt x="2707042" y="10186"/>
                  </a:lnTo>
                  <a:lnTo>
                    <a:pt x="2707042" y="1737272"/>
                  </a:lnTo>
                  <a:lnTo>
                    <a:pt x="0" y="174466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15">
              <a:extLst>
                <a:ext uri="{FF2B5EF4-FFF2-40B4-BE49-F238E27FC236}">
                  <a16:creationId xmlns:a16="http://schemas.microsoft.com/office/drawing/2014/main" id="{8281990F-FB74-4DA0-A4D3-4F4BA41D6AAB}"/>
                </a:ext>
              </a:extLst>
            </p:cNvPr>
            <p:cNvSpPr/>
            <p:nvPr/>
          </p:nvSpPr>
          <p:spPr>
            <a:xfrm rot="2868794">
              <a:off x="9122873" y="3423971"/>
              <a:ext cx="2789011" cy="1588125"/>
            </a:xfrm>
            <a:custGeom>
              <a:avLst/>
              <a:gdLst>
                <a:gd name="connsiteX0" fmla="*/ 0 w 3906895"/>
                <a:gd name="connsiteY0" fmla="*/ 0 h 1727086"/>
                <a:gd name="connsiteX1" fmla="*/ 3906895 w 3906895"/>
                <a:gd name="connsiteY1" fmla="*/ 0 h 1727086"/>
                <a:gd name="connsiteX2" fmla="*/ 3906895 w 3906895"/>
                <a:gd name="connsiteY2" fmla="*/ 1727086 h 1727086"/>
                <a:gd name="connsiteX3" fmla="*/ 0 w 3906895"/>
                <a:gd name="connsiteY3" fmla="*/ 1727086 h 1727086"/>
                <a:gd name="connsiteX4" fmla="*/ 0 w 3906895"/>
                <a:gd name="connsiteY4" fmla="*/ 0 h 1727086"/>
                <a:gd name="connsiteX0" fmla="*/ 0 w 3906895"/>
                <a:gd name="connsiteY0" fmla="*/ 10186 h 1737272"/>
                <a:gd name="connsiteX1" fmla="*/ 1259426 w 3906895"/>
                <a:gd name="connsiteY1" fmla="*/ 0 h 1737272"/>
                <a:gd name="connsiteX2" fmla="*/ 3906895 w 3906895"/>
                <a:gd name="connsiteY2" fmla="*/ 10186 h 1737272"/>
                <a:gd name="connsiteX3" fmla="*/ 3906895 w 3906895"/>
                <a:gd name="connsiteY3" fmla="*/ 1737272 h 1737272"/>
                <a:gd name="connsiteX4" fmla="*/ 0 w 3906895"/>
                <a:gd name="connsiteY4" fmla="*/ 1737272 h 1737272"/>
                <a:gd name="connsiteX5" fmla="*/ 0 w 3906895"/>
                <a:gd name="connsiteY5" fmla="*/ 10186 h 1737272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737272 h 1744666"/>
                <a:gd name="connsiteX6" fmla="*/ 0 w 3906895"/>
                <a:gd name="connsiteY6" fmla="*/ 10186 h 1744666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0186 h 1744666"/>
                <a:gd name="connsiteX0" fmla="*/ 0 w 2707042"/>
                <a:gd name="connsiteY0" fmla="*/ 1744666 h 1744666"/>
                <a:gd name="connsiteX1" fmla="*/ 59573 w 2707042"/>
                <a:gd name="connsiteY1" fmla="*/ 0 h 1744666"/>
                <a:gd name="connsiteX2" fmla="*/ 2707042 w 2707042"/>
                <a:gd name="connsiteY2" fmla="*/ 10186 h 1744666"/>
                <a:gd name="connsiteX3" fmla="*/ 2707042 w 2707042"/>
                <a:gd name="connsiteY3" fmla="*/ 1737272 h 1744666"/>
                <a:gd name="connsiteX4" fmla="*/ 0 w 2707042"/>
                <a:gd name="connsiteY4" fmla="*/ 1744666 h 174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7042" h="1744666">
                  <a:moveTo>
                    <a:pt x="0" y="1744666"/>
                  </a:moveTo>
                  <a:lnTo>
                    <a:pt x="59573" y="0"/>
                  </a:lnTo>
                  <a:lnTo>
                    <a:pt x="2707042" y="10186"/>
                  </a:lnTo>
                  <a:lnTo>
                    <a:pt x="2707042" y="1737272"/>
                  </a:lnTo>
                  <a:lnTo>
                    <a:pt x="0" y="174466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任意多边形 10">
              <a:extLst>
                <a:ext uri="{FF2B5EF4-FFF2-40B4-BE49-F238E27FC236}">
                  <a16:creationId xmlns:a16="http://schemas.microsoft.com/office/drawing/2014/main" id="{60692B9D-BE71-4BDA-BB97-AF091F88EA29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1758133" y="2136385"/>
              <a:ext cx="1330325" cy="2203450"/>
            </a:xfrm>
            <a:custGeom>
              <a:avLst/>
              <a:gdLst>
                <a:gd name="T0" fmla="*/ 0 w 2696561"/>
                <a:gd name="T1" fmla="*/ 187952 h 4469351"/>
                <a:gd name="T2" fmla="*/ 27798 w 2696561"/>
                <a:gd name="T3" fmla="*/ 146125 h 4469351"/>
                <a:gd name="T4" fmla="*/ 29877 w 2696561"/>
                <a:gd name="T5" fmla="*/ 145482 h 4469351"/>
                <a:gd name="T6" fmla="*/ 28488 w 2696561"/>
                <a:gd name="T7" fmla="*/ 142931 h 4469351"/>
                <a:gd name="T8" fmla="*/ 25326 w 2696561"/>
                <a:gd name="T9" fmla="*/ 127306 h 4469351"/>
                <a:gd name="T10" fmla="*/ 49907 w 2696561"/>
                <a:gd name="T11" fmla="*/ 90319 h 4469351"/>
                <a:gd name="T12" fmla="*/ 51851 w 2696561"/>
                <a:gd name="T13" fmla="*/ 89718 h 4469351"/>
                <a:gd name="T14" fmla="*/ 52031 w 2696561"/>
                <a:gd name="T15" fmla="*/ 86161 h 4469351"/>
                <a:gd name="T16" fmla="*/ 95523 w 2696561"/>
                <a:gd name="T17" fmla="*/ 38782 h 4469351"/>
                <a:gd name="T18" fmla="*/ 102306 w 2696561"/>
                <a:gd name="T19" fmla="*/ 38142 h 4469351"/>
                <a:gd name="T20" fmla="*/ 102548 w 2696561"/>
                <a:gd name="T21" fmla="*/ 37520 h 4469351"/>
                <a:gd name="T22" fmla="*/ 105176 w 2696561"/>
                <a:gd name="T23" fmla="*/ 30092 h 4469351"/>
                <a:gd name="T24" fmla="*/ 109875 w 2696561"/>
                <a:gd name="T25" fmla="*/ 0 h 4469351"/>
                <a:gd name="T26" fmla="*/ 118928 w 2696561"/>
                <a:gd name="T27" fmla="*/ 24817 h 4469351"/>
                <a:gd name="T28" fmla="*/ 121659 w 2696561"/>
                <a:gd name="T29" fmla="*/ 38224 h 4469351"/>
                <a:gd name="T30" fmla="*/ 121921 w 2696561"/>
                <a:gd name="T31" fmla="*/ 40552 h 4469351"/>
                <a:gd name="T32" fmla="*/ 126760 w 2696561"/>
                <a:gd name="T33" fmla="*/ 42050 h 4469351"/>
                <a:gd name="T34" fmla="*/ 159735 w 2696561"/>
                <a:gd name="T35" fmla="*/ 91667 h 4469351"/>
                <a:gd name="T36" fmla="*/ 159549 w 2696561"/>
                <a:gd name="T37" fmla="*/ 95342 h 4469351"/>
                <a:gd name="T38" fmla="*/ 159549 w 2696561"/>
                <a:gd name="T39" fmla="*/ 207349 h 4469351"/>
                <a:gd name="T40" fmla="*/ 159735 w 2696561"/>
                <a:gd name="T41" fmla="*/ 211027 h 4469351"/>
                <a:gd name="T42" fmla="*/ 159549 w 2696561"/>
                <a:gd name="T43" fmla="*/ 214704 h 4469351"/>
                <a:gd name="T44" fmla="*/ 159549 w 2696561"/>
                <a:gd name="T45" fmla="*/ 216305 h 4469351"/>
                <a:gd name="T46" fmla="*/ 159468 w 2696561"/>
                <a:gd name="T47" fmla="*/ 216305 h 4469351"/>
                <a:gd name="T48" fmla="*/ 159461 w 2696561"/>
                <a:gd name="T49" fmla="*/ 216447 h 4469351"/>
                <a:gd name="T50" fmla="*/ 106574 w 2696561"/>
                <a:gd name="T51" fmla="*/ 264046 h 4469351"/>
                <a:gd name="T52" fmla="*/ 57591 w 2696561"/>
                <a:gd name="T53" fmla="*/ 231664 h 4469351"/>
                <a:gd name="T54" fmla="*/ 57545 w 2696561"/>
                <a:gd name="T55" fmla="*/ 231538 h 4469351"/>
                <a:gd name="T56" fmla="*/ 54687 w 2696561"/>
                <a:gd name="T57" fmla="*/ 232423 h 4469351"/>
                <a:gd name="T58" fmla="*/ 45514 w 2696561"/>
                <a:gd name="T59" fmla="*/ 233345 h 4469351"/>
                <a:gd name="T60" fmla="*/ 0 w 2696561"/>
                <a:gd name="T61" fmla="*/ 187952 h 446935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696561"/>
                <a:gd name="T94" fmla="*/ 0 h 4469351"/>
                <a:gd name="T95" fmla="*/ 2696561 w 2696561"/>
                <a:gd name="T96" fmla="*/ 4469351 h 446935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696561" h="4469351">
                  <a:moveTo>
                    <a:pt x="0" y="3181349"/>
                  </a:moveTo>
                  <a:cubicBezTo>
                    <a:pt x="0" y="2863088"/>
                    <a:pt x="193501" y="2590021"/>
                    <a:pt x="469273" y="2473380"/>
                  </a:cubicBezTo>
                  <a:lnTo>
                    <a:pt x="504360" y="2462488"/>
                  </a:lnTo>
                  <a:lnTo>
                    <a:pt x="480923" y="2419310"/>
                  </a:lnTo>
                  <a:cubicBezTo>
                    <a:pt x="446541" y="2338022"/>
                    <a:pt x="427529" y="2248650"/>
                    <a:pt x="427529" y="2154838"/>
                  </a:cubicBezTo>
                  <a:cubicBezTo>
                    <a:pt x="427529" y="1873400"/>
                    <a:pt x="598641" y="1631928"/>
                    <a:pt x="842506" y="1528782"/>
                  </a:cubicBezTo>
                  <a:lnTo>
                    <a:pt x="875314" y="1518598"/>
                  </a:lnTo>
                  <a:lnTo>
                    <a:pt x="878354" y="1458397"/>
                  </a:lnTo>
                  <a:cubicBezTo>
                    <a:pt x="919195" y="1056241"/>
                    <a:pt x="1221479" y="731374"/>
                    <a:pt x="1612563" y="656441"/>
                  </a:cubicBezTo>
                  <a:lnTo>
                    <a:pt x="1727078" y="645617"/>
                  </a:lnTo>
                  <a:lnTo>
                    <a:pt x="1731164" y="635071"/>
                  </a:lnTo>
                  <a:cubicBezTo>
                    <a:pt x="1743796" y="600804"/>
                    <a:pt x="1758450" y="559446"/>
                    <a:pt x="1775523" y="509345"/>
                  </a:cubicBezTo>
                  <a:cubicBezTo>
                    <a:pt x="1873400" y="143127"/>
                    <a:pt x="1828412" y="169782"/>
                    <a:pt x="1854856" y="0"/>
                  </a:cubicBezTo>
                  <a:cubicBezTo>
                    <a:pt x="1897858" y="149940"/>
                    <a:pt x="1976581" y="246306"/>
                    <a:pt x="2007676" y="420056"/>
                  </a:cubicBezTo>
                  <a:cubicBezTo>
                    <a:pt x="2031975" y="493472"/>
                    <a:pt x="2044367" y="569863"/>
                    <a:pt x="2053783" y="646999"/>
                  </a:cubicBezTo>
                  <a:lnTo>
                    <a:pt x="2058202" y="686403"/>
                  </a:lnTo>
                  <a:lnTo>
                    <a:pt x="2139884" y="711759"/>
                  </a:lnTo>
                  <a:cubicBezTo>
                    <a:pt x="2467019" y="850125"/>
                    <a:pt x="2696560" y="1174051"/>
                    <a:pt x="2696560" y="1551588"/>
                  </a:cubicBezTo>
                  <a:lnTo>
                    <a:pt x="2693418" y="1613811"/>
                  </a:lnTo>
                  <a:lnTo>
                    <a:pt x="2693418" y="3509677"/>
                  </a:lnTo>
                  <a:lnTo>
                    <a:pt x="2696561" y="3571920"/>
                  </a:lnTo>
                  <a:lnTo>
                    <a:pt x="2693418" y="3634162"/>
                  </a:lnTo>
                  <a:lnTo>
                    <a:pt x="2693418" y="3661270"/>
                  </a:lnTo>
                  <a:lnTo>
                    <a:pt x="2692049" y="3661270"/>
                  </a:lnTo>
                  <a:lnTo>
                    <a:pt x="2691928" y="3663677"/>
                  </a:lnTo>
                  <a:cubicBezTo>
                    <a:pt x="2645970" y="4116212"/>
                    <a:pt x="2263790" y="4469351"/>
                    <a:pt x="1799130" y="4469351"/>
                  </a:cubicBezTo>
                  <a:cubicBezTo>
                    <a:pt x="1427402" y="4469351"/>
                    <a:pt x="1108461" y="4243342"/>
                    <a:pt x="972224" y="3921241"/>
                  </a:cubicBezTo>
                  <a:lnTo>
                    <a:pt x="971445" y="3919113"/>
                  </a:lnTo>
                  <a:lnTo>
                    <a:pt x="923199" y="3934089"/>
                  </a:lnTo>
                  <a:cubicBezTo>
                    <a:pt x="873181" y="3944324"/>
                    <a:pt x="821393" y="3949699"/>
                    <a:pt x="768350" y="3949699"/>
                  </a:cubicBezTo>
                  <a:cubicBezTo>
                    <a:pt x="344002" y="3949699"/>
                    <a:pt x="0" y="3605697"/>
                    <a:pt x="0" y="3181349"/>
                  </a:cubicBezTo>
                  <a:close/>
                </a:path>
              </a:pathLst>
            </a:custGeom>
            <a:solidFill>
              <a:srgbClr val="39B9B7"/>
            </a:solidFill>
            <a:ln>
              <a:noFill/>
            </a:ln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任意多边形 12">
              <a:extLst>
                <a:ext uri="{FF2B5EF4-FFF2-40B4-BE49-F238E27FC236}">
                  <a16:creationId xmlns:a16="http://schemas.microsoft.com/office/drawing/2014/main" id="{DAD94920-2C73-482B-BFC1-D8FE7007F189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4187997" y="2135591"/>
              <a:ext cx="1330325" cy="2205037"/>
            </a:xfrm>
            <a:custGeom>
              <a:avLst/>
              <a:gdLst>
                <a:gd name="T0" fmla="*/ 0 w 2696561"/>
                <a:gd name="T1" fmla="*/ 188494 h 4469351"/>
                <a:gd name="T2" fmla="*/ 27798 w 2696561"/>
                <a:gd name="T3" fmla="*/ 146547 h 4469351"/>
                <a:gd name="T4" fmla="*/ 29877 w 2696561"/>
                <a:gd name="T5" fmla="*/ 145901 h 4469351"/>
                <a:gd name="T6" fmla="*/ 28488 w 2696561"/>
                <a:gd name="T7" fmla="*/ 143343 h 4469351"/>
                <a:gd name="T8" fmla="*/ 25326 w 2696561"/>
                <a:gd name="T9" fmla="*/ 127673 h 4469351"/>
                <a:gd name="T10" fmla="*/ 49907 w 2696561"/>
                <a:gd name="T11" fmla="*/ 90580 h 4469351"/>
                <a:gd name="T12" fmla="*/ 51851 w 2696561"/>
                <a:gd name="T13" fmla="*/ 89976 h 4469351"/>
                <a:gd name="T14" fmla="*/ 52031 w 2696561"/>
                <a:gd name="T15" fmla="*/ 86410 h 4469351"/>
                <a:gd name="T16" fmla="*/ 95523 w 2696561"/>
                <a:gd name="T17" fmla="*/ 38894 h 4469351"/>
                <a:gd name="T18" fmla="*/ 102306 w 2696561"/>
                <a:gd name="T19" fmla="*/ 38252 h 4469351"/>
                <a:gd name="T20" fmla="*/ 102548 w 2696561"/>
                <a:gd name="T21" fmla="*/ 37628 h 4469351"/>
                <a:gd name="T22" fmla="*/ 105176 w 2696561"/>
                <a:gd name="T23" fmla="*/ 30178 h 4469351"/>
                <a:gd name="T24" fmla="*/ 109875 w 2696561"/>
                <a:gd name="T25" fmla="*/ 0 h 4469351"/>
                <a:gd name="T26" fmla="*/ 118928 w 2696561"/>
                <a:gd name="T27" fmla="*/ 24888 h 4469351"/>
                <a:gd name="T28" fmla="*/ 121659 w 2696561"/>
                <a:gd name="T29" fmla="*/ 38335 h 4469351"/>
                <a:gd name="T30" fmla="*/ 121921 w 2696561"/>
                <a:gd name="T31" fmla="*/ 40669 h 4469351"/>
                <a:gd name="T32" fmla="*/ 126760 w 2696561"/>
                <a:gd name="T33" fmla="*/ 42172 h 4469351"/>
                <a:gd name="T34" fmla="*/ 159735 w 2696561"/>
                <a:gd name="T35" fmla="*/ 91931 h 4469351"/>
                <a:gd name="T36" fmla="*/ 159549 w 2696561"/>
                <a:gd name="T37" fmla="*/ 95618 h 4469351"/>
                <a:gd name="T38" fmla="*/ 159549 w 2696561"/>
                <a:gd name="T39" fmla="*/ 207947 h 4469351"/>
                <a:gd name="T40" fmla="*/ 159735 w 2696561"/>
                <a:gd name="T41" fmla="*/ 211635 h 4469351"/>
                <a:gd name="T42" fmla="*/ 159549 w 2696561"/>
                <a:gd name="T43" fmla="*/ 215323 h 4469351"/>
                <a:gd name="T44" fmla="*/ 159549 w 2696561"/>
                <a:gd name="T45" fmla="*/ 216929 h 4469351"/>
                <a:gd name="T46" fmla="*/ 159468 w 2696561"/>
                <a:gd name="T47" fmla="*/ 216929 h 4469351"/>
                <a:gd name="T48" fmla="*/ 159461 w 2696561"/>
                <a:gd name="T49" fmla="*/ 217072 h 4469351"/>
                <a:gd name="T50" fmla="*/ 106574 w 2696561"/>
                <a:gd name="T51" fmla="*/ 264808 h 4469351"/>
                <a:gd name="T52" fmla="*/ 57591 w 2696561"/>
                <a:gd name="T53" fmla="*/ 232332 h 4469351"/>
                <a:gd name="T54" fmla="*/ 57545 w 2696561"/>
                <a:gd name="T55" fmla="*/ 232206 h 4469351"/>
                <a:gd name="T56" fmla="*/ 54687 w 2696561"/>
                <a:gd name="T57" fmla="*/ 233094 h 4469351"/>
                <a:gd name="T58" fmla="*/ 45514 w 2696561"/>
                <a:gd name="T59" fmla="*/ 234018 h 4469351"/>
                <a:gd name="T60" fmla="*/ 0 w 2696561"/>
                <a:gd name="T61" fmla="*/ 188494 h 446935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696561"/>
                <a:gd name="T94" fmla="*/ 0 h 4469351"/>
                <a:gd name="T95" fmla="*/ 2696561 w 2696561"/>
                <a:gd name="T96" fmla="*/ 4469351 h 446935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696561" h="4469351">
                  <a:moveTo>
                    <a:pt x="0" y="3181349"/>
                  </a:moveTo>
                  <a:cubicBezTo>
                    <a:pt x="0" y="2863088"/>
                    <a:pt x="193501" y="2590021"/>
                    <a:pt x="469273" y="2473380"/>
                  </a:cubicBezTo>
                  <a:lnTo>
                    <a:pt x="504360" y="2462488"/>
                  </a:lnTo>
                  <a:lnTo>
                    <a:pt x="480923" y="2419310"/>
                  </a:lnTo>
                  <a:cubicBezTo>
                    <a:pt x="446541" y="2338022"/>
                    <a:pt x="427529" y="2248650"/>
                    <a:pt x="427529" y="2154838"/>
                  </a:cubicBezTo>
                  <a:cubicBezTo>
                    <a:pt x="427529" y="1873400"/>
                    <a:pt x="598641" y="1631928"/>
                    <a:pt x="842506" y="1528782"/>
                  </a:cubicBezTo>
                  <a:lnTo>
                    <a:pt x="875314" y="1518598"/>
                  </a:lnTo>
                  <a:lnTo>
                    <a:pt x="878354" y="1458397"/>
                  </a:lnTo>
                  <a:cubicBezTo>
                    <a:pt x="919195" y="1056241"/>
                    <a:pt x="1221479" y="731374"/>
                    <a:pt x="1612563" y="656441"/>
                  </a:cubicBezTo>
                  <a:lnTo>
                    <a:pt x="1727078" y="645617"/>
                  </a:lnTo>
                  <a:lnTo>
                    <a:pt x="1731164" y="635071"/>
                  </a:lnTo>
                  <a:cubicBezTo>
                    <a:pt x="1743796" y="600804"/>
                    <a:pt x="1758450" y="559446"/>
                    <a:pt x="1775523" y="509345"/>
                  </a:cubicBezTo>
                  <a:cubicBezTo>
                    <a:pt x="1873400" y="143127"/>
                    <a:pt x="1828412" y="169782"/>
                    <a:pt x="1854856" y="0"/>
                  </a:cubicBezTo>
                  <a:cubicBezTo>
                    <a:pt x="1897858" y="149940"/>
                    <a:pt x="1976581" y="246306"/>
                    <a:pt x="2007676" y="420056"/>
                  </a:cubicBezTo>
                  <a:cubicBezTo>
                    <a:pt x="2031975" y="493472"/>
                    <a:pt x="2044367" y="569863"/>
                    <a:pt x="2053783" y="646999"/>
                  </a:cubicBezTo>
                  <a:lnTo>
                    <a:pt x="2058202" y="686403"/>
                  </a:lnTo>
                  <a:lnTo>
                    <a:pt x="2139884" y="711759"/>
                  </a:lnTo>
                  <a:cubicBezTo>
                    <a:pt x="2467019" y="850125"/>
                    <a:pt x="2696560" y="1174051"/>
                    <a:pt x="2696560" y="1551588"/>
                  </a:cubicBezTo>
                  <a:lnTo>
                    <a:pt x="2693418" y="1613811"/>
                  </a:lnTo>
                  <a:lnTo>
                    <a:pt x="2693418" y="3509677"/>
                  </a:lnTo>
                  <a:lnTo>
                    <a:pt x="2696561" y="3571920"/>
                  </a:lnTo>
                  <a:lnTo>
                    <a:pt x="2693418" y="3634162"/>
                  </a:lnTo>
                  <a:lnTo>
                    <a:pt x="2693418" y="3661270"/>
                  </a:lnTo>
                  <a:lnTo>
                    <a:pt x="2692049" y="3661270"/>
                  </a:lnTo>
                  <a:lnTo>
                    <a:pt x="2691928" y="3663677"/>
                  </a:lnTo>
                  <a:cubicBezTo>
                    <a:pt x="2645970" y="4116212"/>
                    <a:pt x="2263790" y="4469351"/>
                    <a:pt x="1799130" y="4469351"/>
                  </a:cubicBezTo>
                  <a:cubicBezTo>
                    <a:pt x="1427402" y="4469351"/>
                    <a:pt x="1108461" y="4243342"/>
                    <a:pt x="972224" y="3921241"/>
                  </a:cubicBezTo>
                  <a:lnTo>
                    <a:pt x="971445" y="3919113"/>
                  </a:lnTo>
                  <a:lnTo>
                    <a:pt x="923199" y="3934089"/>
                  </a:lnTo>
                  <a:cubicBezTo>
                    <a:pt x="873181" y="3944324"/>
                    <a:pt x="821393" y="3949699"/>
                    <a:pt x="768350" y="3949699"/>
                  </a:cubicBezTo>
                  <a:cubicBezTo>
                    <a:pt x="344002" y="3949699"/>
                    <a:pt x="0" y="3605697"/>
                    <a:pt x="0" y="3181349"/>
                  </a:cubicBezTo>
                  <a:close/>
                </a:path>
              </a:pathLst>
            </a:custGeom>
            <a:solidFill>
              <a:srgbClr val="F49C00"/>
            </a:solidFill>
            <a:ln>
              <a:noFill/>
            </a:ln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 13">
              <a:extLst>
                <a:ext uri="{FF2B5EF4-FFF2-40B4-BE49-F238E27FC236}">
                  <a16:creationId xmlns:a16="http://schemas.microsoft.com/office/drawing/2014/main" id="{6D7560B4-3C60-4B89-8225-493F201DABE0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6613891" y="2135591"/>
              <a:ext cx="1330325" cy="2205038"/>
            </a:xfrm>
            <a:custGeom>
              <a:avLst/>
              <a:gdLst>
                <a:gd name="T0" fmla="*/ 0 w 2696561"/>
                <a:gd name="T1" fmla="*/ 188494 h 4469351"/>
                <a:gd name="T2" fmla="*/ 27798 w 2696561"/>
                <a:gd name="T3" fmla="*/ 146547 h 4469351"/>
                <a:gd name="T4" fmla="*/ 29877 w 2696561"/>
                <a:gd name="T5" fmla="*/ 145902 h 4469351"/>
                <a:gd name="T6" fmla="*/ 28488 w 2696561"/>
                <a:gd name="T7" fmla="*/ 143343 h 4469351"/>
                <a:gd name="T8" fmla="*/ 25326 w 2696561"/>
                <a:gd name="T9" fmla="*/ 127674 h 4469351"/>
                <a:gd name="T10" fmla="*/ 49907 w 2696561"/>
                <a:gd name="T11" fmla="*/ 90580 h 4469351"/>
                <a:gd name="T12" fmla="*/ 51851 w 2696561"/>
                <a:gd name="T13" fmla="*/ 89977 h 4469351"/>
                <a:gd name="T14" fmla="*/ 52031 w 2696561"/>
                <a:gd name="T15" fmla="*/ 86410 h 4469351"/>
                <a:gd name="T16" fmla="*/ 95523 w 2696561"/>
                <a:gd name="T17" fmla="*/ 38894 h 4469351"/>
                <a:gd name="T18" fmla="*/ 102306 w 2696561"/>
                <a:gd name="T19" fmla="*/ 38252 h 4469351"/>
                <a:gd name="T20" fmla="*/ 102548 w 2696561"/>
                <a:gd name="T21" fmla="*/ 37628 h 4469351"/>
                <a:gd name="T22" fmla="*/ 105176 w 2696561"/>
                <a:gd name="T23" fmla="*/ 30178 h 4469351"/>
                <a:gd name="T24" fmla="*/ 109875 w 2696561"/>
                <a:gd name="T25" fmla="*/ 0 h 4469351"/>
                <a:gd name="T26" fmla="*/ 118928 w 2696561"/>
                <a:gd name="T27" fmla="*/ 24888 h 4469351"/>
                <a:gd name="T28" fmla="*/ 121659 w 2696561"/>
                <a:gd name="T29" fmla="*/ 38335 h 4469351"/>
                <a:gd name="T30" fmla="*/ 121921 w 2696561"/>
                <a:gd name="T31" fmla="*/ 40669 h 4469351"/>
                <a:gd name="T32" fmla="*/ 126760 w 2696561"/>
                <a:gd name="T33" fmla="*/ 42172 h 4469351"/>
                <a:gd name="T34" fmla="*/ 159735 w 2696561"/>
                <a:gd name="T35" fmla="*/ 91931 h 4469351"/>
                <a:gd name="T36" fmla="*/ 159549 w 2696561"/>
                <a:gd name="T37" fmla="*/ 95618 h 4469351"/>
                <a:gd name="T38" fmla="*/ 159549 w 2696561"/>
                <a:gd name="T39" fmla="*/ 207948 h 4469351"/>
                <a:gd name="T40" fmla="*/ 159735 w 2696561"/>
                <a:gd name="T41" fmla="*/ 211636 h 4469351"/>
                <a:gd name="T42" fmla="*/ 159549 w 2696561"/>
                <a:gd name="T43" fmla="*/ 215323 h 4469351"/>
                <a:gd name="T44" fmla="*/ 159549 w 2696561"/>
                <a:gd name="T45" fmla="*/ 216929 h 4469351"/>
                <a:gd name="T46" fmla="*/ 159468 w 2696561"/>
                <a:gd name="T47" fmla="*/ 216929 h 4469351"/>
                <a:gd name="T48" fmla="*/ 159461 w 2696561"/>
                <a:gd name="T49" fmla="*/ 217072 h 4469351"/>
                <a:gd name="T50" fmla="*/ 106574 w 2696561"/>
                <a:gd name="T51" fmla="*/ 264808 h 4469351"/>
                <a:gd name="T52" fmla="*/ 57591 w 2696561"/>
                <a:gd name="T53" fmla="*/ 232333 h 4469351"/>
                <a:gd name="T54" fmla="*/ 57545 w 2696561"/>
                <a:gd name="T55" fmla="*/ 232207 h 4469351"/>
                <a:gd name="T56" fmla="*/ 54687 w 2696561"/>
                <a:gd name="T57" fmla="*/ 233094 h 4469351"/>
                <a:gd name="T58" fmla="*/ 45514 w 2696561"/>
                <a:gd name="T59" fmla="*/ 234019 h 4469351"/>
                <a:gd name="T60" fmla="*/ 0 w 2696561"/>
                <a:gd name="T61" fmla="*/ 188494 h 446935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696561"/>
                <a:gd name="T94" fmla="*/ 0 h 4469351"/>
                <a:gd name="T95" fmla="*/ 2696561 w 2696561"/>
                <a:gd name="T96" fmla="*/ 4469351 h 446935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696561" h="4469351">
                  <a:moveTo>
                    <a:pt x="0" y="3181349"/>
                  </a:moveTo>
                  <a:cubicBezTo>
                    <a:pt x="0" y="2863088"/>
                    <a:pt x="193501" y="2590021"/>
                    <a:pt x="469273" y="2473380"/>
                  </a:cubicBezTo>
                  <a:lnTo>
                    <a:pt x="504360" y="2462488"/>
                  </a:lnTo>
                  <a:lnTo>
                    <a:pt x="480923" y="2419310"/>
                  </a:lnTo>
                  <a:cubicBezTo>
                    <a:pt x="446541" y="2338022"/>
                    <a:pt x="427529" y="2248650"/>
                    <a:pt x="427529" y="2154838"/>
                  </a:cubicBezTo>
                  <a:cubicBezTo>
                    <a:pt x="427529" y="1873400"/>
                    <a:pt x="598641" y="1631928"/>
                    <a:pt x="842506" y="1528782"/>
                  </a:cubicBezTo>
                  <a:lnTo>
                    <a:pt x="875314" y="1518598"/>
                  </a:lnTo>
                  <a:lnTo>
                    <a:pt x="878354" y="1458397"/>
                  </a:lnTo>
                  <a:cubicBezTo>
                    <a:pt x="919195" y="1056241"/>
                    <a:pt x="1221479" y="731374"/>
                    <a:pt x="1612563" y="656441"/>
                  </a:cubicBezTo>
                  <a:lnTo>
                    <a:pt x="1727078" y="645617"/>
                  </a:lnTo>
                  <a:lnTo>
                    <a:pt x="1731164" y="635071"/>
                  </a:lnTo>
                  <a:cubicBezTo>
                    <a:pt x="1743796" y="600804"/>
                    <a:pt x="1758450" y="559446"/>
                    <a:pt x="1775523" y="509345"/>
                  </a:cubicBezTo>
                  <a:cubicBezTo>
                    <a:pt x="1873400" y="143127"/>
                    <a:pt x="1828412" y="169782"/>
                    <a:pt x="1854856" y="0"/>
                  </a:cubicBezTo>
                  <a:cubicBezTo>
                    <a:pt x="1897858" y="149940"/>
                    <a:pt x="1976581" y="246306"/>
                    <a:pt x="2007676" y="420056"/>
                  </a:cubicBezTo>
                  <a:cubicBezTo>
                    <a:pt x="2031975" y="493472"/>
                    <a:pt x="2044367" y="569863"/>
                    <a:pt x="2053783" y="646999"/>
                  </a:cubicBezTo>
                  <a:lnTo>
                    <a:pt x="2058202" y="686403"/>
                  </a:lnTo>
                  <a:lnTo>
                    <a:pt x="2139884" y="711759"/>
                  </a:lnTo>
                  <a:cubicBezTo>
                    <a:pt x="2467019" y="850125"/>
                    <a:pt x="2696560" y="1174051"/>
                    <a:pt x="2696560" y="1551588"/>
                  </a:cubicBezTo>
                  <a:lnTo>
                    <a:pt x="2693418" y="1613811"/>
                  </a:lnTo>
                  <a:lnTo>
                    <a:pt x="2693418" y="3509677"/>
                  </a:lnTo>
                  <a:lnTo>
                    <a:pt x="2696561" y="3571920"/>
                  </a:lnTo>
                  <a:lnTo>
                    <a:pt x="2693418" y="3634162"/>
                  </a:lnTo>
                  <a:lnTo>
                    <a:pt x="2693418" y="3661270"/>
                  </a:lnTo>
                  <a:lnTo>
                    <a:pt x="2692049" y="3661270"/>
                  </a:lnTo>
                  <a:lnTo>
                    <a:pt x="2691928" y="3663677"/>
                  </a:lnTo>
                  <a:cubicBezTo>
                    <a:pt x="2645970" y="4116212"/>
                    <a:pt x="2263790" y="4469351"/>
                    <a:pt x="1799130" y="4469351"/>
                  </a:cubicBezTo>
                  <a:cubicBezTo>
                    <a:pt x="1427402" y="4469351"/>
                    <a:pt x="1108461" y="4243342"/>
                    <a:pt x="972224" y="3921241"/>
                  </a:cubicBezTo>
                  <a:lnTo>
                    <a:pt x="971445" y="3919113"/>
                  </a:lnTo>
                  <a:lnTo>
                    <a:pt x="923199" y="3934089"/>
                  </a:lnTo>
                  <a:cubicBezTo>
                    <a:pt x="873181" y="3944324"/>
                    <a:pt x="821393" y="3949699"/>
                    <a:pt x="768350" y="3949699"/>
                  </a:cubicBezTo>
                  <a:cubicBezTo>
                    <a:pt x="344002" y="3949699"/>
                    <a:pt x="0" y="3605697"/>
                    <a:pt x="0" y="3181349"/>
                  </a:cubicBezTo>
                  <a:close/>
                </a:path>
              </a:pathLst>
            </a:custGeom>
            <a:solidFill>
              <a:srgbClr val="39B9B7"/>
            </a:solidFill>
            <a:ln>
              <a:noFill/>
            </a:ln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任意多边形 14">
              <a:extLst>
                <a:ext uri="{FF2B5EF4-FFF2-40B4-BE49-F238E27FC236}">
                  <a16:creationId xmlns:a16="http://schemas.microsoft.com/office/drawing/2014/main" id="{7F098C72-DCE3-4754-97B7-A42B3CE4F1E6}"/>
                </a:ext>
              </a:extLst>
            </p:cNvPr>
            <p:cNvSpPr>
              <a:spLocks/>
            </p:cNvSpPr>
            <p:nvPr/>
          </p:nvSpPr>
          <p:spPr bwMode="auto">
            <a:xfrm rot="16200000" flipH="1">
              <a:off x="9038198" y="2135591"/>
              <a:ext cx="1330325" cy="2205038"/>
            </a:xfrm>
            <a:custGeom>
              <a:avLst/>
              <a:gdLst>
                <a:gd name="T0" fmla="*/ 0 w 2696561"/>
                <a:gd name="T1" fmla="*/ 188494 h 4469351"/>
                <a:gd name="T2" fmla="*/ 27798 w 2696561"/>
                <a:gd name="T3" fmla="*/ 146547 h 4469351"/>
                <a:gd name="T4" fmla="*/ 29877 w 2696561"/>
                <a:gd name="T5" fmla="*/ 145902 h 4469351"/>
                <a:gd name="T6" fmla="*/ 28488 w 2696561"/>
                <a:gd name="T7" fmla="*/ 143343 h 4469351"/>
                <a:gd name="T8" fmla="*/ 25326 w 2696561"/>
                <a:gd name="T9" fmla="*/ 127674 h 4469351"/>
                <a:gd name="T10" fmla="*/ 49907 w 2696561"/>
                <a:gd name="T11" fmla="*/ 90580 h 4469351"/>
                <a:gd name="T12" fmla="*/ 51851 w 2696561"/>
                <a:gd name="T13" fmla="*/ 89977 h 4469351"/>
                <a:gd name="T14" fmla="*/ 52031 w 2696561"/>
                <a:gd name="T15" fmla="*/ 86410 h 4469351"/>
                <a:gd name="T16" fmla="*/ 95523 w 2696561"/>
                <a:gd name="T17" fmla="*/ 38894 h 4469351"/>
                <a:gd name="T18" fmla="*/ 102306 w 2696561"/>
                <a:gd name="T19" fmla="*/ 38252 h 4469351"/>
                <a:gd name="T20" fmla="*/ 102548 w 2696561"/>
                <a:gd name="T21" fmla="*/ 37628 h 4469351"/>
                <a:gd name="T22" fmla="*/ 105176 w 2696561"/>
                <a:gd name="T23" fmla="*/ 30178 h 4469351"/>
                <a:gd name="T24" fmla="*/ 109875 w 2696561"/>
                <a:gd name="T25" fmla="*/ 0 h 4469351"/>
                <a:gd name="T26" fmla="*/ 118928 w 2696561"/>
                <a:gd name="T27" fmla="*/ 24888 h 4469351"/>
                <a:gd name="T28" fmla="*/ 121659 w 2696561"/>
                <a:gd name="T29" fmla="*/ 38335 h 4469351"/>
                <a:gd name="T30" fmla="*/ 121921 w 2696561"/>
                <a:gd name="T31" fmla="*/ 40669 h 4469351"/>
                <a:gd name="T32" fmla="*/ 126760 w 2696561"/>
                <a:gd name="T33" fmla="*/ 42172 h 4469351"/>
                <a:gd name="T34" fmla="*/ 159735 w 2696561"/>
                <a:gd name="T35" fmla="*/ 91931 h 4469351"/>
                <a:gd name="T36" fmla="*/ 159549 w 2696561"/>
                <a:gd name="T37" fmla="*/ 95618 h 4469351"/>
                <a:gd name="T38" fmla="*/ 159549 w 2696561"/>
                <a:gd name="T39" fmla="*/ 207948 h 4469351"/>
                <a:gd name="T40" fmla="*/ 159735 w 2696561"/>
                <a:gd name="T41" fmla="*/ 211636 h 4469351"/>
                <a:gd name="T42" fmla="*/ 159549 w 2696561"/>
                <a:gd name="T43" fmla="*/ 215323 h 4469351"/>
                <a:gd name="T44" fmla="*/ 159549 w 2696561"/>
                <a:gd name="T45" fmla="*/ 216929 h 4469351"/>
                <a:gd name="T46" fmla="*/ 159468 w 2696561"/>
                <a:gd name="T47" fmla="*/ 216929 h 4469351"/>
                <a:gd name="T48" fmla="*/ 159461 w 2696561"/>
                <a:gd name="T49" fmla="*/ 217072 h 4469351"/>
                <a:gd name="T50" fmla="*/ 106574 w 2696561"/>
                <a:gd name="T51" fmla="*/ 264808 h 4469351"/>
                <a:gd name="T52" fmla="*/ 57591 w 2696561"/>
                <a:gd name="T53" fmla="*/ 232333 h 4469351"/>
                <a:gd name="T54" fmla="*/ 57545 w 2696561"/>
                <a:gd name="T55" fmla="*/ 232207 h 4469351"/>
                <a:gd name="T56" fmla="*/ 54687 w 2696561"/>
                <a:gd name="T57" fmla="*/ 233094 h 4469351"/>
                <a:gd name="T58" fmla="*/ 45514 w 2696561"/>
                <a:gd name="T59" fmla="*/ 234019 h 4469351"/>
                <a:gd name="T60" fmla="*/ 0 w 2696561"/>
                <a:gd name="T61" fmla="*/ 188494 h 446935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2696561"/>
                <a:gd name="T94" fmla="*/ 0 h 4469351"/>
                <a:gd name="T95" fmla="*/ 2696561 w 2696561"/>
                <a:gd name="T96" fmla="*/ 4469351 h 4469351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2696561" h="4469351">
                  <a:moveTo>
                    <a:pt x="0" y="3181349"/>
                  </a:moveTo>
                  <a:cubicBezTo>
                    <a:pt x="0" y="2863088"/>
                    <a:pt x="193501" y="2590021"/>
                    <a:pt x="469273" y="2473380"/>
                  </a:cubicBezTo>
                  <a:lnTo>
                    <a:pt x="504360" y="2462488"/>
                  </a:lnTo>
                  <a:lnTo>
                    <a:pt x="480923" y="2419310"/>
                  </a:lnTo>
                  <a:cubicBezTo>
                    <a:pt x="446541" y="2338022"/>
                    <a:pt x="427529" y="2248650"/>
                    <a:pt x="427529" y="2154838"/>
                  </a:cubicBezTo>
                  <a:cubicBezTo>
                    <a:pt x="427529" y="1873400"/>
                    <a:pt x="598641" y="1631928"/>
                    <a:pt x="842506" y="1528782"/>
                  </a:cubicBezTo>
                  <a:lnTo>
                    <a:pt x="875314" y="1518598"/>
                  </a:lnTo>
                  <a:lnTo>
                    <a:pt x="878354" y="1458397"/>
                  </a:lnTo>
                  <a:cubicBezTo>
                    <a:pt x="919195" y="1056241"/>
                    <a:pt x="1221479" y="731374"/>
                    <a:pt x="1612563" y="656441"/>
                  </a:cubicBezTo>
                  <a:lnTo>
                    <a:pt x="1727078" y="645617"/>
                  </a:lnTo>
                  <a:lnTo>
                    <a:pt x="1731164" y="635071"/>
                  </a:lnTo>
                  <a:cubicBezTo>
                    <a:pt x="1743796" y="600804"/>
                    <a:pt x="1758450" y="559446"/>
                    <a:pt x="1775523" y="509345"/>
                  </a:cubicBezTo>
                  <a:cubicBezTo>
                    <a:pt x="1873400" y="143127"/>
                    <a:pt x="1828412" y="169782"/>
                    <a:pt x="1854856" y="0"/>
                  </a:cubicBezTo>
                  <a:cubicBezTo>
                    <a:pt x="1897858" y="149940"/>
                    <a:pt x="1976581" y="246306"/>
                    <a:pt x="2007676" y="420056"/>
                  </a:cubicBezTo>
                  <a:cubicBezTo>
                    <a:pt x="2031975" y="493472"/>
                    <a:pt x="2044367" y="569863"/>
                    <a:pt x="2053783" y="646999"/>
                  </a:cubicBezTo>
                  <a:lnTo>
                    <a:pt x="2058202" y="686403"/>
                  </a:lnTo>
                  <a:lnTo>
                    <a:pt x="2139884" y="711759"/>
                  </a:lnTo>
                  <a:cubicBezTo>
                    <a:pt x="2467019" y="850125"/>
                    <a:pt x="2696560" y="1174051"/>
                    <a:pt x="2696560" y="1551588"/>
                  </a:cubicBezTo>
                  <a:lnTo>
                    <a:pt x="2693418" y="1613811"/>
                  </a:lnTo>
                  <a:lnTo>
                    <a:pt x="2693418" y="3509677"/>
                  </a:lnTo>
                  <a:lnTo>
                    <a:pt x="2696561" y="3571920"/>
                  </a:lnTo>
                  <a:lnTo>
                    <a:pt x="2693418" y="3634162"/>
                  </a:lnTo>
                  <a:lnTo>
                    <a:pt x="2693418" y="3661270"/>
                  </a:lnTo>
                  <a:lnTo>
                    <a:pt x="2692049" y="3661270"/>
                  </a:lnTo>
                  <a:lnTo>
                    <a:pt x="2691928" y="3663677"/>
                  </a:lnTo>
                  <a:cubicBezTo>
                    <a:pt x="2645970" y="4116212"/>
                    <a:pt x="2263790" y="4469351"/>
                    <a:pt x="1799130" y="4469351"/>
                  </a:cubicBezTo>
                  <a:cubicBezTo>
                    <a:pt x="1427402" y="4469351"/>
                    <a:pt x="1108461" y="4243342"/>
                    <a:pt x="972224" y="3921241"/>
                  </a:cubicBezTo>
                  <a:lnTo>
                    <a:pt x="971445" y="3919113"/>
                  </a:lnTo>
                  <a:lnTo>
                    <a:pt x="923199" y="3934089"/>
                  </a:lnTo>
                  <a:cubicBezTo>
                    <a:pt x="873181" y="3944324"/>
                    <a:pt x="821393" y="3949699"/>
                    <a:pt x="768350" y="3949699"/>
                  </a:cubicBezTo>
                  <a:cubicBezTo>
                    <a:pt x="344002" y="3949699"/>
                    <a:pt x="0" y="3605697"/>
                    <a:pt x="0" y="3181349"/>
                  </a:cubicBezTo>
                  <a:close/>
                </a:path>
              </a:pathLst>
            </a:custGeom>
            <a:solidFill>
              <a:srgbClr val="F49C00"/>
            </a:solidFill>
            <a:ln>
              <a:noFill/>
            </a:ln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文本框 15">
              <a:extLst>
                <a:ext uri="{FF2B5EF4-FFF2-40B4-BE49-F238E27FC236}">
                  <a16:creationId xmlns:a16="http://schemas.microsoft.com/office/drawing/2014/main" id="{5E9175F4-FF01-49BB-AC68-A2F7ACCC4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905" y="4218033"/>
              <a:ext cx="2194120" cy="123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 defTabSz="1087755">
                <a:lnSpc>
                  <a:spcPct val="200000"/>
                </a:lnSpc>
                <a:spcBef>
                  <a:spcPct val="0"/>
                </a:spcBef>
              </a:pPr>
              <a:r>
                <a:rPr lang="en-US" altLang="zh-CN" sz="1600" b="1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DAY</a:t>
              </a:r>
            </a:p>
            <a:p>
              <a:pPr lvl="0"/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均通过</a:t>
              </a:r>
              <a:r>
                <a:rPr lang="en-US" altLang="zh-CN" sz="1400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painter</a:t>
              </a:r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里的渐变函数制作。</a:t>
              </a:r>
              <a:endParaRPr lang="en-US" altLang="zh-CN" sz="1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endParaRPr>
            </a:p>
            <a:p>
              <a:pPr lvl="0"/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淡蓝色背景。</a:t>
              </a:r>
              <a:endParaRPr lang="en-US" altLang="zh-CN" sz="1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12" name="文本框 16">
              <a:extLst>
                <a:ext uri="{FF2B5EF4-FFF2-40B4-BE49-F238E27FC236}">
                  <a16:creationId xmlns:a16="http://schemas.microsoft.com/office/drawing/2014/main" id="{1B01C927-8DFE-4CDE-921E-96223E323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033" y="4251799"/>
              <a:ext cx="2251697" cy="800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 defTabSz="1087755">
                <a:lnSpc>
                  <a:spcPct val="200000"/>
                </a:lnSpc>
                <a:spcBef>
                  <a:spcPct val="0"/>
                </a:spcBef>
              </a:pPr>
              <a:r>
                <a:rPr lang="en-US" altLang="zh-CN" sz="1600" b="1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SUNSET</a:t>
              </a:r>
            </a:p>
            <a:p>
              <a:pPr lvl="0"/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橙黄色渐变背景。</a:t>
              </a:r>
              <a:endParaRPr lang="en-US" altLang="zh-CN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13" name="文本框 17">
              <a:extLst>
                <a:ext uri="{FF2B5EF4-FFF2-40B4-BE49-F238E27FC236}">
                  <a16:creationId xmlns:a16="http://schemas.microsoft.com/office/drawing/2014/main" id="{5BC7BE76-0903-4B14-92D9-F27FFB899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4386" y="4251798"/>
              <a:ext cx="2170085" cy="800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 defTabSz="1087755">
                <a:lnSpc>
                  <a:spcPct val="200000"/>
                </a:lnSpc>
                <a:spcBef>
                  <a:spcPct val="0"/>
                </a:spcBef>
              </a:pPr>
              <a:r>
                <a:rPr lang="en-US" altLang="zh-CN" sz="1600" b="1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TWILIGHT</a:t>
              </a:r>
            </a:p>
            <a:p>
              <a:pPr lvl="0"/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深蓝。</a:t>
              </a:r>
              <a:endParaRPr lang="en-US" altLang="zh-CN" sz="1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18">
              <a:extLst>
                <a:ext uri="{FF2B5EF4-FFF2-40B4-BE49-F238E27FC236}">
                  <a16:creationId xmlns:a16="http://schemas.microsoft.com/office/drawing/2014/main" id="{B87E9F16-D8AA-44AD-9AF4-2163B65A1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1777" y="4218033"/>
              <a:ext cx="2248132" cy="800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 defTabSz="1087755">
                <a:lnSpc>
                  <a:spcPct val="200000"/>
                </a:lnSpc>
                <a:spcBef>
                  <a:spcPct val="0"/>
                </a:spcBef>
              </a:pPr>
              <a:r>
                <a:rPr lang="en-US" altLang="zh-CN" sz="1600" b="1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NIGHT</a:t>
              </a:r>
            </a:p>
            <a:p>
              <a:pPr lvl="0"/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纯黑色。</a:t>
              </a:r>
              <a:endParaRPr lang="en-US" altLang="zh-CN" sz="1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15" name="文本框 19">
              <a:extLst>
                <a:ext uri="{FF2B5EF4-FFF2-40B4-BE49-F238E27FC236}">
                  <a16:creationId xmlns:a16="http://schemas.microsoft.com/office/drawing/2014/main" id="{1D1E074F-8A6C-4B5C-9D80-AC0A4C1FC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8946" y="3084122"/>
              <a:ext cx="11079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buFont typeface="Arial" charset="0"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白天</a:t>
              </a:r>
            </a:p>
          </p:txBody>
        </p:sp>
        <p:sp>
          <p:nvSpPr>
            <p:cNvPr id="16" name="文本框 20">
              <a:extLst>
                <a:ext uri="{FF2B5EF4-FFF2-40B4-BE49-F238E27FC236}">
                  <a16:creationId xmlns:a16="http://schemas.microsoft.com/office/drawing/2014/main" id="{AC0C3575-F66E-4627-AF37-FEB1BF205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4528" y="3084122"/>
              <a:ext cx="109998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buFont typeface="Arial" charset="0"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日落</a:t>
              </a:r>
            </a:p>
          </p:txBody>
        </p:sp>
        <p:sp>
          <p:nvSpPr>
            <p:cNvPr id="17" name="文本框 21">
              <a:extLst>
                <a:ext uri="{FF2B5EF4-FFF2-40B4-BE49-F238E27FC236}">
                  <a16:creationId xmlns:a16="http://schemas.microsoft.com/office/drawing/2014/main" id="{63C50C07-992F-41D0-BEBD-ED2D3A68E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5185" y="3084122"/>
              <a:ext cx="11079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buFont typeface="Arial" charset="0"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傍晚</a:t>
              </a:r>
            </a:p>
          </p:txBody>
        </p:sp>
        <p:sp>
          <p:nvSpPr>
            <p:cNvPr id="18" name="文本框 22">
              <a:extLst>
                <a:ext uri="{FF2B5EF4-FFF2-40B4-BE49-F238E27FC236}">
                  <a16:creationId xmlns:a16="http://schemas.microsoft.com/office/drawing/2014/main" id="{B5AFFB85-178C-49BB-9EE1-5DEB2FACB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31080" y="3084122"/>
              <a:ext cx="11079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buFont typeface="Arial" charset="0"/>
                <a:buNone/>
              </a:pPr>
              <a:r>
                <a:rPr lang="zh-CN" altLang="en-US" sz="3600" b="1" dirty="0">
                  <a:solidFill>
                    <a:schemeClr val="bg1"/>
                  </a:solidFill>
                  <a:cs typeface="+mn-ea"/>
                  <a:sym typeface="+mn-lt"/>
                </a:rPr>
                <a:t>深夜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973B8F6D-9A9E-4869-A2B9-A902D6E78E9E}"/>
              </a:ext>
            </a:extLst>
          </p:cNvPr>
          <p:cNvSpPr/>
          <p:nvPr/>
        </p:nvSpPr>
        <p:spPr>
          <a:xfrm>
            <a:off x="5080337" y="915106"/>
            <a:ext cx="203132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背景设置</a:t>
            </a:r>
          </a:p>
        </p:txBody>
      </p:sp>
    </p:spTree>
    <p:extLst>
      <p:ext uri="{BB962C8B-B14F-4D97-AF65-F5344CB8AC3E}">
        <p14:creationId xmlns:p14="http://schemas.microsoft.com/office/powerpoint/2010/main" val="289426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20">
            <a:extLst>
              <a:ext uri="{FF2B5EF4-FFF2-40B4-BE49-F238E27FC236}">
                <a16:creationId xmlns:a16="http://schemas.microsoft.com/office/drawing/2014/main" id="{F605D5A8-52B2-40FD-AA39-52CE70806262}"/>
              </a:ext>
            </a:extLst>
          </p:cNvPr>
          <p:cNvSpPr/>
          <p:nvPr/>
        </p:nvSpPr>
        <p:spPr>
          <a:xfrm rot="17474072">
            <a:off x="7889293" y="3675412"/>
            <a:ext cx="1672690" cy="292882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任意多边形 16">
            <a:extLst>
              <a:ext uri="{FF2B5EF4-FFF2-40B4-BE49-F238E27FC236}">
                <a16:creationId xmlns:a16="http://schemas.microsoft.com/office/drawing/2014/main" id="{F52E9059-5FED-4CF9-817E-3BF43D187BE0}"/>
              </a:ext>
            </a:extLst>
          </p:cNvPr>
          <p:cNvSpPr/>
          <p:nvPr/>
        </p:nvSpPr>
        <p:spPr>
          <a:xfrm rot="17474072">
            <a:off x="7869404" y="1463072"/>
            <a:ext cx="1672690" cy="292882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任意多边形 8">
            <a:extLst>
              <a:ext uri="{FF2B5EF4-FFF2-40B4-BE49-F238E27FC236}">
                <a16:creationId xmlns:a16="http://schemas.microsoft.com/office/drawing/2014/main" id="{33651965-C70C-42F2-A5BB-067B44263882}"/>
              </a:ext>
            </a:extLst>
          </p:cNvPr>
          <p:cNvSpPr/>
          <p:nvPr/>
        </p:nvSpPr>
        <p:spPr>
          <a:xfrm rot="17474072">
            <a:off x="5682182" y="1471781"/>
            <a:ext cx="1672690" cy="292882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任意多边形 7">
            <a:extLst>
              <a:ext uri="{FF2B5EF4-FFF2-40B4-BE49-F238E27FC236}">
                <a16:creationId xmlns:a16="http://schemas.microsoft.com/office/drawing/2014/main" id="{486B1D58-18EE-4C7C-A847-DE32D35163AD}"/>
              </a:ext>
            </a:extLst>
          </p:cNvPr>
          <p:cNvSpPr/>
          <p:nvPr/>
        </p:nvSpPr>
        <p:spPr>
          <a:xfrm rot="17474072">
            <a:off x="5682182" y="3675412"/>
            <a:ext cx="1672690" cy="292882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5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FAA7BE9-B10B-4C0B-9A94-8C9A573BC3FB}"/>
              </a:ext>
            </a:extLst>
          </p:cNvPr>
          <p:cNvSpPr/>
          <p:nvPr/>
        </p:nvSpPr>
        <p:spPr>
          <a:xfrm>
            <a:off x="4206605" y="1514655"/>
            <a:ext cx="1687792" cy="1687792"/>
          </a:xfrm>
          <a:prstGeom prst="ellipse">
            <a:avLst/>
          </a:prstGeom>
          <a:solidFill>
            <a:srgbClr val="39B9B7"/>
          </a:solidFill>
          <a:ln>
            <a:noFill/>
          </a:ln>
          <a:effectLst>
            <a:outerShdw blurRad="254000" dist="1143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6170B63-A4E6-40DC-912D-34169D2CD9E3}"/>
              </a:ext>
            </a:extLst>
          </p:cNvPr>
          <p:cNvSpPr/>
          <p:nvPr/>
        </p:nvSpPr>
        <p:spPr>
          <a:xfrm>
            <a:off x="6413717" y="1514655"/>
            <a:ext cx="1687792" cy="1687792"/>
          </a:xfrm>
          <a:prstGeom prst="ellipse">
            <a:avLst/>
          </a:prstGeom>
          <a:solidFill>
            <a:srgbClr val="F49C00"/>
          </a:solidFill>
          <a:ln>
            <a:noFill/>
          </a:ln>
          <a:effectLst>
            <a:outerShdw blurRad="254000" dist="1143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A079781D-460F-49B3-9363-4987B30F10A1}"/>
              </a:ext>
            </a:extLst>
          </p:cNvPr>
          <p:cNvSpPr/>
          <p:nvPr/>
        </p:nvSpPr>
        <p:spPr>
          <a:xfrm>
            <a:off x="6413717" y="3721767"/>
            <a:ext cx="1687792" cy="1687792"/>
          </a:xfrm>
          <a:prstGeom prst="ellipse">
            <a:avLst/>
          </a:prstGeom>
          <a:solidFill>
            <a:srgbClr val="39B9B7"/>
          </a:solidFill>
          <a:ln>
            <a:noFill/>
          </a:ln>
          <a:effectLst>
            <a:outerShdw blurRad="254000" dist="1143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72FE343-3776-4987-8BFA-92A952355839}"/>
              </a:ext>
            </a:extLst>
          </p:cNvPr>
          <p:cNvSpPr/>
          <p:nvPr/>
        </p:nvSpPr>
        <p:spPr>
          <a:xfrm>
            <a:off x="4206605" y="3721767"/>
            <a:ext cx="1687792" cy="1687792"/>
          </a:xfrm>
          <a:prstGeom prst="ellipse">
            <a:avLst/>
          </a:prstGeom>
          <a:solidFill>
            <a:srgbClr val="F49C00"/>
          </a:solidFill>
          <a:ln>
            <a:noFill/>
          </a:ln>
          <a:effectLst>
            <a:outerShdw blurRad="254000" dist="1143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80D7180D-732D-4719-A4DD-33F47936F2B1}"/>
              </a:ext>
            </a:extLst>
          </p:cNvPr>
          <p:cNvSpPr/>
          <p:nvPr/>
        </p:nvSpPr>
        <p:spPr>
          <a:xfrm>
            <a:off x="4695694" y="2001965"/>
            <a:ext cx="709912" cy="7099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99A5BF1-189A-4D37-A952-95EAEB1681D2}"/>
              </a:ext>
            </a:extLst>
          </p:cNvPr>
          <p:cNvSpPr/>
          <p:nvPr/>
        </p:nvSpPr>
        <p:spPr>
          <a:xfrm>
            <a:off x="6899311" y="2001965"/>
            <a:ext cx="709912" cy="7099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A429DE54-A3C4-445E-899F-90D9EE880608}"/>
              </a:ext>
            </a:extLst>
          </p:cNvPr>
          <p:cNvSpPr/>
          <p:nvPr/>
        </p:nvSpPr>
        <p:spPr>
          <a:xfrm>
            <a:off x="4695694" y="4214305"/>
            <a:ext cx="709912" cy="7099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683E5A9-328F-4F29-966B-B1991E2B996F}"/>
              </a:ext>
            </a:extLst>
          </p:cNvPr>
          <p:cNvSpPr/>
          <p:nvPr/>
        </p:nvSpPr>
        <p:spPr>
          <a:xfrm>
            <a:off x="6899311" y="4214305"/>
            <a:ext cx="709912" cy="7099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8D7C56E-8340-4B45-862B-092F11A73CEE}"/>
              </a:ext>
            </a:extLst>
          </p:cNvPr>
          <p:cNvSpPr/>
          <p:nvPr/>
        </p:nvSpPr>
        <p:spPr>
          <a:xfrm>
            <a:off x="818468" y="1956811"/>
            <a:ext cx="29796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altLang="zh-CN" dirty="0">
                <a:cs typeface="+mn-ea"/>
                <a:sym typeface="+mn-lt"/>
              </a:rPr>
              <a:t>DAY</a:t>
            </a:r>
          </a:p>
          <a:p>
            <a:pPr lvl="0" algn="r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白天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C65F578-E92C-4D51-9A4B-8CC1328FF021}"/>
              </a:ext>
            </a:extLst>
          </p:cNvPr>
          <p:cNvSpPr/>
          <p:nvPr/>
        </p:nvSpPr>
        <p:spPr>
          <a:xfrm>
            <a:off x="818468" y="4165553"/>
            <a:ext cx="29796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altLang="zh-CN" dirty="0">
                <a:cs typeface="+mn-ea"/>
                <a:sym typeface="+mn-lt"/>
              </a:rPr>
              <a:t>SUNSET</a:t>
            </a:r>
          </a:p>
          <a:p>
            <a:pPr lvl="0" algn="r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黄昏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B05CA0C-65A3-4D7A-97E9-B780DAE1F4F7}"/>
              </a:ext>
            </a:extLst>
          </p:cNvPr>
          <p:cNvSpPr/>
          <p:nvPr/>
        </p:nvSpPr>
        <p:spPr>
          <a:xfrm>
            <a:off x="8552199" y="1956810"/>
            <a:ext cx="29796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dirty="0">
                <a:cs typeface="+mn-ea"/>
                <a:sym typeface="+mn-lt"/>
              </a:rPr>
              <a:t>TWILIGHT</a:t>
            </a:r>
          </a:p>
          <a:p>
            <a:pPr lvl="0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傍晚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3BBF6D5-213B-4B2E-AFF7-126C3E83DAC1}"/>
              </a:ext>
            </a:extLst>
          </p:cNvPr>
          <p:cNvSpPr/>
          <p:nvPr/>
        </p:nvSpPr>
        <p:spPr>
          <a:xfrm>
            <a:off x="8552199" y="4169150"/>
            <a:ext cx="29796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dirty="0">
                <a:cs typeface="+mn-ea"/>
                <a:sym typeface="+mn-lt"/>
              </a:rPr>
              <a:t>NIGHT</a:t>
            </a:r>
          </a:p>
          <a:p>
            <a:pPr lvl="0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深夜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B8F65BD-46C9-4E6C-85CF-7F7B12046162}"/>
              </a:ext>
            </a:extLst>
          </p:cNvPr>
          <p:cNvGrpSpPr/>
          <p:nvPr/>
        </p:nvGrpSpPr>
        <p:grpSpPr>
          <a:xfrm>
            <a:off x="4908850" y="2155976"/>
            <a:ext cx="283302" cy="395064"/>
            <a:chOff x="4397375" y="2330450"/>
            <a:chExt cx="346075" cy="482601"/>
          </a:xfrm>
          <a:solidFill>
            <a:srgbClr val="39B9B7"/>
          </a:solidFill>
        </p:grpSpPr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B45DA550-9971-4269-B1DF-8B44791BC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413" y="2330450"/>
              <a:ext cx="195263" cy="87313"/>
            </a:xfrm>
            <a:custGeom>
              <a:avLst/>
              <a:gdLst>
                <a:gd name="T0" fmla="*/ 43 w 50"/>
                <a:gd name="T1" fmla="*/ 22 h 23"/>
                <a:gd name="T2" fmla="*/ 50 w 50"/>
                <a:gd name="T3" fmla="*/ 0 h 23"/>
                <a:gd name="T4" fmla="*/ 15 w 50"/>
                <a:gd name="T5" fmla="*/ 0 h 23"/>
                <a:gd name="T6" fmla="*/ 20 w 50"/>
                <a:gd name="T7" fmla="*/ 21 h 23"/>
                <a:gd name="T8" fmla="*/ 0 w 50"/>
                <a:gd name="T9" fmla="*/ 11 h 23"/>
                <a:gd name="T10" fmla="*/ 1 w 50"/>
                <a:gd name="T11" fmla="*/ 14 h 23"/>
                <a:gd name="T12" fmla="*/ 19 w 50"/>
                <a:gd name="T13" fmla="*/ 23 h 23"/>
                <a:gd name="T14" fmla="*/ 20 w 50"/>
                <a:gd name="T15" fmla="*/ 22 h 23"/>
                <a:gd name="T16" fmla="*/ 43 w 50"/>
                <a:gd name="T1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3">
                  <a:moveTo>
                    <a:pt x="43" y="22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7" y="17"/>
                    <a:pt x="8" y="8"/>
                    <a:pt x="0" y="1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11"/>
                    <a:pt x="16" y="20"/>
                    <a:pt x="19" y="23"/>
                  </a:cubicBezTo>
                  <a:cubicBezTo>
                    <a:pt x="20" y="22"/>
                    <a:pt x="20" y="22"/>
                    <a:pt x="20" y="22"/>
                  </a:cubicBezTo>
                  <a:lnTo>
                    <a:pt x="4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FF8568D-69C2-4375-AA3A-B97110DF85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97375" y="2417763"/>
              <a:ext cx="346075" cy="395288"/>
            </a:xfrm>
            <a:custGeom>
              <a:avLst/>
              <a:gdLst>
                <a:gd name="T0" fmla="*/ 58 w 89"/>
                <a:gd name="T1" fmla="*/ 2 h 103"/>
                <a:gd name="T2" fmla="*/ 58 w 89"/>
                <a:gd name="T3" fmla="*/ 2 h 103"/>
                <a:gd name="T4" fmla="*/ 30 w 89"/>
                <a:gd name="T5" fmla="*/ 2 h 103"/>
                <a:gd name="T6" fmla="*/ 31 w 89"/>
                <a:gd name="T7" fmla="*/ 0 h 103"/>
                <a:gd name="T8" fmla="*/ 16 w 89"/>
                <a:gd name="T9" fmla="*/ 0 h 103"/>
                <a:gd name="T10" fmla="*/ 14 w 89"/>
                <a:gd name="T11" fmla="*/ 2 h 103"/>
                <a:gd name="T12" fmla="*/ 22 w 89"/>
                <a:gd name="T13" fmla="*/ 5 h 103"/>
                <a:gd name="T14" fmla="*/ 27 w 89"/>
                <a:gd name="T15" fmla="*/ 4 h 103"/>
                <a:gd name="T16" fmla="*/ 0 w 89"/>
                <a:gd name="T17" fmla="*/ 58 h 103"/>
                <a:gd name="T18" fmla="*/ 45 w 89"/>
                <a:gd name="T19" fmla="*/ 103 h 103"/>
                <a:gd name="T20" fmla="*/ 89 w 89"/>
                <a:gd name="T21" fmla="*/ 58 h 103"/>
                <a:gd name="T22" fmla="*/ 58 w 89"/>
                <a:gd name="T23" fmla="*/ 2 h 103"/>
                <a:gd name="T24" fmla="*/ 57 w 89"/>
                <a:gd name="T25" fmla="*/ 73 h 103"/>
                <a:gd name="T26" fmla="*/ 49 w 89"/>
                <a:gd name="T27" fmla="*/ 77 h 103"/>
                <a:gd name="T28" fmla="*/ 49 w 89"/>
                <a:gd name="T29" fmla="*/ 84 h 103"/>
                <a:gd name="T30" fmla="*/ 41 w 89"/>
                <a:gd name="T31" fmla="*/ 84 h 103"/>
                <a:gd name="T32" fmla="*/ 41 w 89"/>
                <a:gd name="T33" fmla="*/ 77 h 103"/>
                <a:gd name="T34" fmla="*/ 32 w 89"/>
                <a:gd name="T35" fmla="*/ 73 h 103"/>
                <a:gd name="T36" fmla="*/ 27 w 89"/>
                <a:gd name="T37" fmla="*/ 63 h 103"/>
                <a:gd name="T38" fmla="*/ 27 w 89"/>
                <a:gd name="T39" fmla="*/ 61 h 103"/>
                <a:gd name="T40" fmla="*/ 34 w 89"/>
                <a:gd name="T41" fmla="*/ 61 h 103"/>
                <a:gd name="T42" fmla="*/ 34 w 89"/>
                <a:gd name="T43" fmla="*/ 62 h 103"/>
                <a:gd name="T44" fmla="*/ 37 w 89"/>
                <a:gd name="T45" fmla="*/ 69 h 103"/>
                <a:gd name="T46" fmla="*/ 45 w 89"/>
                <a:gd name="T47" fmla="*/ 71 h 103"/>
                <a:gd name="T48" fmla="*/ 52 w 89"/>
                <a:gd name="T49" fmla="*/ 69 h 103"/>
                <a:gd name="T50" fmla="*/ 55 w 89"/>
                <a:gd name="T51" fmla="*/ 62 h 103"/>
                <a:gd name="T52" fmla="*/ 52 w 89"/>
                <a:gd name="T53" fmla="*/ 56 h 103"/>
                <a:gd name="T54" fmla="*/ 43 w 89"/>
                <a:gd name="T55" fmla="*/ 53 h 103"/>
                <a:gd name="T56" fmla="*/ 32 w 89"/>
                <a:gd name="T57" fmla="*/ 48 h 103"/>
                <a:gd name="T58" fmla="*/ 29 w 89"/>
                <a:gd name="T59" fmla="*/ 39 h 103"/>
                <a:gd name="T60" fmla="*/ 33 w 89"/>
                <a:gd name="T61" fmla="*/ 29 h 103"/>
                <a:gd name="T62" fmla="*/ 41 w 89"/>
                <a:gd name="T63" fmla="*/ 25 h 103"/>
                <a:gd name="T64" fmla="*/ 41 w 89"/>
                <a:gd name="T65" fmla="*/ 19 h 103"/>
                <a:gd name="T66" fmla="*/ 49 w 89"/>
                <a:gd name="T67" fmla="*/ 19 h 103"/>
                <a:gd name="T68" fmla="*/ 49 w 89"/>
                <a:gd name="T69" fmla="*/ 25 h 103"/>
                <a:gd name="T70" fmla="*/ 57 w 89"/>
                <a:gd name="T71" fmla="*/ 29 h 103"/>
                <a:gd name="T72" fmla="*/ 62 w 89"/>
                <a:gd name="T73" fmla="*/ 39 h 103"/>
                <a:gd name="T74" fmla="*/ 62 w 89"/>
                <a:gd name="T75" fmla="*/ 40 h 103"/>
                <a:gd name="T76" fmla="*/ 54 w 89"/>
                <a:gd name="T77" fmla="*/ 40 h 103"/>
                <a:gd name="T78" fmla="*/ 54 w 89"/>
                <a:gd name="T79" fmla="*/ 39 h 103"/>
                <a:gd name="T80" fmla="*/ 52 w 89"/>
                <a:gd name="T81" fmla="*/ 33 h 103"/>
                <a:gd name="T82" fmla="*/ 45 w 89"/>
                <a:gd name="T83" fmla="*/ 31 h 103"/>
                <a:gd name="T84" fmla="*/ 38 w 89"/>
                <a:gd name="T85" fmla="*/ 33 h 103"/>
                <a:gd name="T86" fmla="*/ 36 w 89"/>
                <a:gd name="T87" fmla="*/ 39 h 103"/>
                <a:gd name="T88" fmla="*/ 38 w 89"/>
                <a:gd name="T89" fmla="*/ 43 h 103"/>
                <a:gd name="T90" fmla="*/ 46 w 89"/>
                <a:gd name="T91" fmla="*/ 47 h 103"/>
                <a:gd name="T92" fmla="*/ 58 w 89"/>
                <a:gd name="T93" fmla="*/ 52 h 103"/>
                <a:gd name="T94" fmla="*/ 63 w 89"/>
                <a:gd name="T95" fmla="*/ 62 h 103"/>
                <a:gd name="T96" fmla="*/ 57 w 89"/>
                <a:gd name="T97" fmla="*/ 7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9" h="103">
                  <a:moveTo>
                    <a:pt x="58" y="2"/>
                  </a:moveTo>
                  <a:cubicBezTo>
                    <a:pt x="58" y="2"/>
                    <a:pt x="58" y="2"/>
                    <a:pt x="58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2"/>
                    <a:pt x="20" y="3"/>
                    <a:pt x="16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6" y="4"/>
                    <a:pt x="19" y="5"/>
                    <a:pt x="22" y="5"/>
                  </a:cubicBezTo>
                  <a:cubicBezTo>
                    <a:pt x="24" y="5"/>
                    <a:pt x="26" y="4"/>
                    <a:pt x="27" y="4"/>
                  </a:cubicBezTo>
                  <a:cubicBezTo>
                    <a:pt x="11" y="15"/>
                    <a:pt x="0" y="40"/>
                    <a:pt x="0" y="58"/>
                  </a:cubicBezTo>
                  <a:cubicBezTo>
                    <a:pt x="0" y="83"/>
                    <a:pt x="20" y="103"/>
                    <a:pt x="45" y="103"/>
                  </a:cubicBezTo>
                  <a:cubicBezTo>
                    <a:pt x="69" y="103"/>
                    <a:pt x="89" y="83"/>
                    <a:pt x="89" y="58"/>
                  </a:cubicBezTo>
                  <a:cubicBezTo>
                    <a:pt x="89" y="38"/>
                    <a:pt x="76" y="11"/>
                    <a:pt x="58" y="2"/>
                  </a:cubicBezTo>
                  <a:close/>
                  <a:moveTo>
                    <a:pt x="57" y="73"/>
                  </a:moveTo>
                  <a:cubicBezTo>
                    <a:pt x="55" y="75"/>
                    <a:pt x="52" y="76"/>
                    <a:pt x="49" y="77"/>
                  </a:cubicBezTo>
                  <a:cubicBezTo>
                    <a:pt x="49" y="84"/>
                    <a:pt x="49" y="84"/>
                    <a:pt x="49" y="84"/>
                  </a:cubicBezTo>
                  <a:cubicBezTo>
                    <a:pt x="41" y="84"/>
                    <a:pt x="41" y="84"/>
                    <a:pt x="41" y="84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37" y="76"/>
                    <a:pt x="34" y="75"/>
                    <a:pt x="32" y="73"/>
                  </a:cubicBezTo>
                  <a:cubicBezTo>
                    <a:pt x="28" y="70"/>
                    <a:pt x="27" y="67"/>
                    <a:pt x="27" y="63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5"/>
                    <a:pt x="35" y="67"/>
                    <a:pt x="37" y="69"/>
                  </a:cubicBezTo>
                  <a:cubicBezTo>
                    <a:pt x="39" y="70"/>
                    <a:pt x="41" y="71"/>
                    <a:pt x="45" y="71"/>
                  </a:cubicBezTo>
                  <a:cubicBezTo>
                    <a:pt x="48" y="71"/>
                    <a:pt x="50" y="70"/>
                    <a:pt x="52" y="69"/>
                  </a:cubicBezTo>
                  <a:cubicBezTo>
                    <a:pt x="54" y="67"/>
                    <a:pt x="55" y="65"/>
                    <a:pt x="55" y="62"/>
                  </a:cubicBezTo>
                  <a:cubicBezTo>
                    <a:pt x="55" y="60"/>
                    <a:pt x="54" y="58"/>
                    <a:pt x="52" y="56"/>
                  </a:cubicBezTo>
                  <a:cubicBezTo>
                    <a:pt x="51" y="55"/>
                    <a:pt x="48" y="54"/>
                    <a:pt x="43" y="53"/>
                  </a:cubicBezTo>
                  <a:cubicBezTo>
                    <a:pt x="38" y="52"/>
                    <a:pt x="35" y="50"/>
                    <a:pt x="32" y="48"/>
                  </a:cubicBezTo>
                  <a:cubicBezTo>
                    <a:pt x="30" y="45"/>
                    <a:pt x="29" y="42"/>
                    <a:pt x="29" y="39"/>
                  </a:cubicBezTo>
                  <a:cubicBezTo>
                    <a:pt x="29" y="35"/>
                    <a:pt x="30" y="31"/>
                    <a:pt x="33" y="29"/>
                  </a:cubicBezTo>
                  <a:cubicBezTo>
                    <a:pt x="35" y="27"/>
                    <a:pt x="38" y="26"/>
                    <a:pt x="41" y="25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52" y="25"/>
                    <a:pt x="55" y="27"/>
                    <a:pt x="57" y="29"/>
                  </a:cubicBezTo>
                  <a:cubicBezTo>
                    <a:pt x="60" y="31"/>
                    <a:pt x="62" y="35"/>
                    <a:pt x="62" y="39"/>
                  </a:cubicBezTo>
                  <a:cubicBezTo>
                    <a:pt x="62" y="40"/>
                    <a:pt x="62" y="40"/>
                    <a:pt x="62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6"/>
                    <a:pt x="53" y="34"/>
                    <a:pt x="52" y="33"/>
                  </a:cubicBezTo>
                  <a:cubicBezTo>
                    <a:pt x="50" y="32"/>
                    <a:pt x="48" y="31"/>
                    <a:pt x="45" y="31"/>
                  </a:cubicBezTo>
                  <a:cubicBezTo>
                    <a:pt x="42" y="31"/>
                    <a:pt x="40" y="32"/>
                    <a:pt x="38" y="33"/>
                  </a:cubicBezTo>
                  <a:cubicBezTo>
                    <a:pt x="37" y="34"/>
                    <a:pt x="36" y="36"/>
                    <a:pt x="36" y="39"/>
                  </a:cubicBezTo>
                  <a:cubicBezTo>
                    <a:pt x="36" y="41"/>
                    <a:pt x="37" y="42"/>
                    <a:pt x="38" y="43"/>
                  </a:cubicBezTo>
                  <a:cubicBezTo>
                    <a:pt x="40" y="45"/>
                    <a:pt x="42" y="46"/>
                    <a:pt x="46" y="47"/>
                  </a:cubicBezTo>
                  <a:cubicBezTo>
                    <a:pt x="52" y="48"/>
                    <a:pt x="56" y="50"/>
                    <a:pt x="58" y="52"/>
                  </a:cubicBezTo>
                  <a:cubicBezTo>
                    <a:pt x="61" y="55"/>
                    <a:pt x="63" y="58"/>
                    <a:pt x="63" y="62"/>
                  </a:cubicBezTo>
                  <a:cubicBezTo>
                    <a:pt x="63" y="66"/>
                    <a:pt x="61" y="70"/>
                    <a:pt x="57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1" name="Freeform 22">
            <a:extLst>
              <a:ext uri="{FF2B5EF4-FFF2-40B4-BE49-F238E27FC236}">
                <a16:creationId xmlns:a16="http://schemas.microsoft.com/office/drawing/2014/main" id="{A75372C5-362A-4960-8BD9-98A85C544F29}"/>
              </a:ext>
            </a:extLst>
          </p:cNvPr>
          <p:cNvSpPr>
            <a:spLocks/>
          </p:cNvSpPr>
          <p:nvPr/>
        </p:nvSpPr>
        <p:spPr bwMode="auto">
          <a:xfrm>
            <a:off x="7111980" y="2253474"/>
            <a:ext cx="289012" cy="252494"/>
          </a:xfrm>
          <a:custGeom>
            <a:avLst/>
            <a:gdLst/>
            <a:ahLst/>
            <a:cxnLst/>
            <a:rect l="l" t="t" r="r" b="b"/>
            <a:pathLst>
              <a:path w="439738" h="384175">
                <a:moveTo>
                  <a:pt x="45616" y="34925"/>
                </a:moveTo>
                <a:lnTo>
                  <a:pt x="38100" y="46205"/>
                </a:lnTo>
                <a:cubicBezTo>
                  <a:pt x="38100" y="46205"/>
                  <a:pt x="38100" y="46205"/>
                  <a:pt x="38100" y="241718"/>
                </a:cubicBezTo>
                <a:cubicBezTo>
                  <a:pt x="38100" y="245478"/>
                  <a:pt x="41858" y="249238"/>
                  <a:pt x="45616" y="249238"/>
                </a:cubicBezTo>
                <a:cubicBezTo>
                  <a:pt x="45616" y="249238"/>
                  <a:pt x="45616" y="249238"/>
                  <a:pt x="395126" y="249238"/>
                </a:cubicBezTo>
                <a:cubicBezTo>
                  <a:pt x="402642" y="249238"/>
                  <a:pt x="406400" y="245478"/>
                  <a:pt x="406400" y="241718"/>
                </a:cubicBezTo>
                <a:lnTo>
                  <a:pt x="406400" y="46205"/>
                </a:lnTo>
                <a:cubicBezTo>
                  <a:pt x="406400" y="38685"/>
                  <a:pt x="402642" y="34925"/>
                  <a:pt x="395126" y="34925"/>
                </a:cubicBezTo>
                <a:cubicBezTo>
                  <a:pt x="395126" y="34925"/>
                  <a:pt x="395126" y="34925"/>
                  <a:pt x="45616" y="34925"/>
                </a:cubicBezTo>
                <a:close/>
                <a:moveTo>
                  <a:pt x="11275" y="0"/>
                </a:moveTo>
                <a:cubicBezTo>
                  <a:pt x="11275" y="0"/>
                  <a:pt x="11275" y="0"/>
                  <a:pt x="432221" y="0"/>
                </a:cubicBezTo>
                <a:cubicBezTo>
                  <a:pt x="435980" y="0"/>
                  <a:pt x="439738" y="3766"/>
                  <a:pt x="439738" y="7533"/>
                </a:cubicBezTo>
                <a:cubicBezTo>
                  <a:pt x="439738" y="7533"/>
                  <a:pt x="439738" y="7533"/>
                  <a:pt x="439738" y="320146"/>
                </a:cubicBezTo>
                <a:cubicBezTo>
                  <a:pt x="439738" y="323912"/>
                  <a:pt x="435980" y="327679"/>
                  <a:pt x="432221" y="327679"/>
                </a:cubicBezTo>
                <a:cubicBezTo>
                  <a:pt x="432221" y="327679"/>
                  <a:pt x="432221" y="327679"/>
                  <a:pt x="259333" y="327679"/>
                </a:cubicBezTo>
                <a:cubicBezTo>
                  <a:pt x="259333" y="327679"/>
                  <a:pt x="259333" y="327679"/>
                  <a:pt x="259333" y="354044"/>
                </a:cubicBezTo>
                <a:cubicBezTo>
                  <a:pt x="259333" y="354044"/>
                  <a:pt x="259333" y="354044"/>
                  <a:pt x="300676" y="380409"/>
                </a:cubicBezTo>
                <a:cubicBezTo>
                  <a:pt x="302555" y="380409"/>
                  <a:pt x="303494" y="381350"/>
                  <a:pt x="303025" y="382292"/>
                </a:cubicBezTo>
                <a:lnTo>
                  <a:pt x="296917" y="384175"/>
                </a:lnTo>
                <a:cubicBezTo>
                  <a:pt x="296917" y="384175"/>
                  <a:pt x="296917" y="384175"/>
                  <a:pt x="146579" y="384175"/>
                </a:cubicBezTo>
                <a:cubicBezTo>
                  <a:pt x="139062" y="384175"/>
                  <a:pt x="139062" y="380409"/>
                  <a:pt x="142821" y="380409"/>
                </a:cubicBezTo>
                <a:cubicBezTo>
                  <a:pt x="142821" y="380409"/>
                  <a:pt x="142821" y="380409"/>
                  <a:pt x="184164" y="354044"/>
                </a:cubicBezTo>
                <a:cubicBezTo>
                  <a:pt x="184164" y="354044"/>
                  <a:pt x="184164" y="354044"/>
                  <a:pt x="184164" y="327679"/>
                </a:cubicBezTo>
                <a:cubicBezTo>
                  <a:pt x="184164" y="327679"/>
                  <a:pt x="184164" y="327679"/>
                  <a:pt x="11275" y="327679"/>
                </a:cubicBezTo>
                <a:cubicBezTo>
                  <a:pt x="3758" y="327679"/>
                  <a:pt x="0" y="323912"/>
                  <a:pt x="0" y="320146"/>
                </a:cubicBezTo>
                <a:cubicBezTo>
                  <a:pt x="0" y="320146"/>
                  <a:pt x="0" y="320146"/>
                  <a:pt x="0" y="7533"/>
                </a:cubicBezTo>
                <a:cubicBezTo>
                  <a:pt x="0" y="3766"/>
                  <a:pt x="3758" y="0"/>
                  <a:pt x="11275" y="0"/>
                </a:cubicBezTo>
                <a:close/>
              </a:path>
            </a:pathLst>
          </a:custGeom>
          <a:solidFill>
            <a:srgbClr val="F49C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Freeform 33">
            <a:extLst>
              <a:ext uri="{FF2B5EF4-FFF2-40B4-BE49-F238E27FC236}">
                <a16:creationId xmlns:a16="http://schemas.microsoft.com/office/drawing/2014/main" id="{1D8378B2-1279-4806-9F40-7D79273722FF}"/>
              </a:ext>
            </a:extLst>
          </p:cNvPr>
          <p:cNvSpPr>
            <a:spLocks/>
          </p:cNvSpPr>
          <p:nvPr/>
        </p:nvSpPr>
        <p:spPr bwMode="auto">
          <a:xfrm>
            <a:off x="4867847" y="4458420"/>
            <a:ext cx="365308" cy="213986"/>
          </a:xfrm>
          <a:custGeom>
            <a:avLst/>
            <a:gdLst/>
            <a:ahLst/>
            <a:cxnLst/>
            <a:rect l="l" t="t" r="r" b="b"/>
            <a:pathLst>
              <a:path w="379413" h="222250">
                <a:moveTo>
                  <a:pt x="291306" y="71438"/>
                </a:moveTo>
                <a:cubicBezTo>
                  <a:pt x="259304" y="71438"/>
                  <a:pt x="233362" y="98446"/>
                  <a:pt x="233362" y="131763"/>
                </a:cubicBezTo>
                <a:cubicBezTo>
                  <a:pt x="233362" y="165080"/>
                  <a:pt x="259304" y="192088"/>
                  <a:pt x="291306" y="192088"/>
                </a:cubicBezTo>
                <a:cubicBezTo>
                  <a:pt x="323308" y="192088"/>
                  <a:pt x="349250" y="165080"/>
                  <a:pt x="349250" y="131763"/>
                </a:cubicBezTo>
                <a:cubicBezTo>
                  <a:pt x="349250" y="98446"/>
                  <a:pt x="323308" y="71438"/>
                  <a:pt x="291306" y="71438"/>
                </a:cubicBezTo>
                <a:close/>
                <a:moveTo>
                  <a:pt x="88106" y="71438"/>
                </a:moveTo>
                <a:cubicBezTo>
                  <a:pt x="56104" y="71438"/>
                  <a:pt x="30162" y="98446"/>
                  <a:pt x="30162" y="131763"/>
                </a:cubicBezTo>
                <a:cubicBezTo>
                  <a:pt x="30162" y="165080"/>
                  <a:pt x="56104" y="192088"/>
                  <a:pt x="88106" y="192088"/>
                </a:cubicBezTo>
                <a:cubicBezTo>
                  <a:pt x="120108" y="192088"/>
                  <a:pt x="146050" y="165080"/>
                  <a:pt x="146050" y="131763"/>
                </a:cubicBezTo>
                <a:cubicBezTo>
                  <a:pt x="146050" y="98446"/>
                  <a:pt x="120108" y="71438"/>
                  <a:pt x="88106" y="71438"/>
                </a:cubicBezTo>
                <a:close/>
                <a:moveTo>
                  <a:pt x="101427" y="0"/>
                </a:moveTo>
                <a:cubicBezTo>
                  <a:pt x="101434" y="0"/>
                  <a:pt x="102467" y="0"/>
                  <a:pt x="274229" y="0"/>
                </a:cubicBezTo>
                <a:cubicBezTo>
                  <a:pt x="326821" y="0"/>
                  <a:pt x="368143" y="41436"/>
                  <a:pt x="368143" y="90407"/>
                </a:cubicBezTo>
                <a:cubicBezTo>
                  <a:pt x="375657" y="105475"/>
                  <a:pt x="379413" y="120542"/>
                  <a:pt x="379413" y="131843"/>
                </a:cubicBezTo>
                <a:cubicBezTo>
                  <a:pt x="379413" y="180814"/>
                  <a:pt x="338091" y="222250"/>
                  <a:pt x="289256" y="222250"/>
                </a:cubicBezTo>
                <a:cubicBezTo>
                  <a:pt x="240420" y="222250"/>
                  <a:pt x="202855" y="180814"/>
                  <a:pt x="202855" y="131843"/>
                </a:cubicBezTo>
                <a:cubicBezTo>
                  <a:pt x="202855" y="101708"/>
                  <a:pt x="217881" y="71572"/>
                  <a:pt x="244177" y="56504"/>
                </a:cubicBezTo>
                <a:cubicBezTo>
                  <a:pt x="202855" y="48970"/>
                  <a:pt x="165289" y="48970"/>
                  <a:pt x="135236" y="56504"/>
                </a:cubicBezTo>
                <a:cubicBezTo>
                  <a:pt x="157776" y="71572"/>
                  <a:pt x="176559" y="101708"/>
                  <a:pt x="176559" y="131843"/>
                </a:cubicBezTo>
                <a:cubicBezTo>
                  <a:pt x="176559" y="180814"/>
                  <a:pt x="135236" y="222250"/>
                  <a:pt x="86401" y="222250"/>
                </a:cubicBezTo>
                <a:cubicBezTo>
                  <a:pt x="37566" y="222250"/>
                  <a:pt x="0" y="180814"/>
                  <a:pt x="0" y="131843"/>
                </a:cubicBezTo>
                <a:cubicBezTo>
                  <a:pt x="0" y="120542"/>
                  <a:pt x="0" y="113009"/>
                  <a:pt x="3757" y="105475"/>
                </a:cubicBezTo>
                <a:cubicBezTo>
                  <a:pt x="3757" y="105471"/>
                  <a:pt x="3757" y="105395"/>
                  <a:pt x="3757" y="103591"/>
                </a:cubicBezTo>
                <a:lnTo>
                  <a:pt x="3757" y="90407"/>
                </a:lnTo>
                <a:cubicBezTo>
                  <a:pt x="3757" y="41436"/>
                  <a:pt x="48835" y="0"/>
                  <a:pt x="101427" y="0"/>
                </a:cubicBezTo>
                <a:close/>
              </a:path>
            </a:pathLst>
          </a:custGeom>
          <a:solidFill>
            <a:srgbClr val="F49C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34C5EC2-D1AF-4E6C-9ABF-0501B691E1B1}"/>
              </a:ext>
            </a:extLst>
          </p:cNvPr>
          <p:cNvGrpSpPr/>
          <p:nvPr/>
        </p:nvGrpSpPr>
        <p:grpSpPr>
          <a:xfrm>
            <a:off x="7098046" y="4408237"/>
            <a:ext cx="312442" cy="312442"/>
            <a:chOff x="-604838" y="-746125"/>
            <a:chExt cx="315913" cy="315913"/>
          </a:xfrm>
          <a:solidFill>
            <a:srgbClr val="39B9B7"/>
          </a:solidFill>
        </p:grpSpPr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ECF992FB-EE95-4026-849D-F06D5D8E49F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4838" y="-663575"/>
              <a:ext cx="120650" cy="233363"/>
            </a:xfrm>
            <a:custGeom>
              <a:avLst/>
              <a:gdLst>
                <a:gd name="T0" fmla="*/ 28 w 32"/>
                <a:gd name="T1" fmla="*/ 0 h 62"/>
                <a:gd name="T2" fmla="*/ 9 w 32"/>
                <a:gd name="T3" fmla="*/ 2 h 62"/>
                <a:gd name="T4" fmla="*/ 0 w 32"/>
                <a:gd name="T5" fmla="*/ 11 h 62"/>
                <a:gd name="T6" fmla="*/ 0 w 32"/>
                <a:gd name="T7" fmla="*/ 23 h 62"/>
                <a:gd name="T8" fmla="*/ 9 w 32"/>
                <a:gd name="T9" fmla="*/ 33 h 62"/>
                <a:gd name="T10" fmla="*/ 19 w 32"/>
                <a:gd name="T11" fmla="*/ 36 h 62"/>
                <a:gd name="T12" fmla="*/ 19 w 32"/>
                <a:gd name="T13" fmla="*/ 57 h 62"/>
                <a:gd name="T14" fmla="*/ 22 w 32"/>
                <a:gd name="T15" fmla="*/ 61 h 62"/>
                <a:gd name="T16" fmla="*/ 27 w 32"/>
                <a:gd name="T17" fmla="*/ 52 h 62"/>
                <a:gd name="T18" fmla="*/ 28 w 32"/>
                <a:gd name="T19" fmla="*/ 44 h 62"/>
                <a:gd name="T20" fmla="*/ 28 w 32"/>
                <a:gd name="T21" fmla="*/ 37 h 62"/>
                <a:gd name="T22" fmla="*/ 31 w 32"/>
                <a:gd name="T23" fmla="*/ 30 h 62"/>
                <a:gd name="T24" fmla="*/ 31 w 32"/>
                <a:gd name="T25" fmla="*/ 3 h 62"/>
                <a:gd name="T26" fmla="*/ 28 w 32"/>
                <a:gd name="T2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62">
                  <a:moveTo>
                    <a:pt x="28" y="0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0" y="2"/>
                    <a:pt x="0" y="1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0" y="33"/>
                    <a:pt x="9" y="33"/>
                  </a:cubicBezTo>
                  <a:cubicBezTo>
                    <a:pt x="9" y="33"/>
                    <a:pt x="19" y="33"/>
                    <a:pt x="19" y="3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7"/>
                    <a:pt x="19" y="61"/>
                    <a:pt x="22" y="61"/>
                  </a:cubicBezTo>
                  <a:cubicBezTo>
                    <a:pt x="22" y="61"/>
                    <a:pt x="32" y="62"/>
                    <a:pt x="27" y="52"/>
                  </a:cubicBezTo>
                  <a:cubicBezTo>
                    <a:pt x="31" y="48"/>
                    <a:pt x="28" y="44"/>
                    <a:pt x="28" y="44"/>
                  </a:cubicBezTo>
                  <a:cubicBezTo>
                    <a:pt x="28" y="44"/>
                    <a:pt x="31" y="41"/>
                    <a:pt x="28" y="37"/>
                  </a:cubicBezTo>
                  <a:cubicBezTo>
                    <a:pt x="28" y="37"/>
                    <a:pt x="31" y="33"/>
                    <a:pt x="31" y="30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2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reeform 47">
              <a:extLst>
                <a:ext uri="{FF2B5EF4-FFF2-40B4-BE49-F238E27FC236}">
                  <a16:creationId xmlns:a16="http://schemas.microsoft.com/office/drawing/2014/main" id="{93145DCE-4F9B-448E-9FA0-F73AFC226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81013" y="-746125"/>
              <a:ext cx="192088" cy="274638"/>
            </a:xfrm>
            <a:custGeom>
              <a:avLst/>
              <a:gdLst>
                <a:gd name="T0" fmla="*/ 46 w 51"/>
                <a:gd name="T1" fmla="*/ 28 h 73"/>
                <a:gd name="T2" fmla="*/ 46 w 51"/>
                <a:gd name="T3" fmla="*/ 3 h 73"/>
                <a:gd name="T4" fmla="*/ 43 w 51"/>
                <a:gd name="T5" fmla="*/ 3 h 73"/>
                <a:gd name="T6" fmla="*/ 4 w 51"/>
                <a:gd name="T7" fmla="*/ 22 h 73"/>
                <a:gd name="T8" fmla="*/ 1 w 51"/>
                <a:gd name="T9" fmla="*/ 24 h 73"/>
                <a:gd name="T10" fmla="*/ 1 w 51"/>
                <a:gd name="T11" fmla="*/ 48 h 73"/>
                <a:gd name="T12" fmla="*/ 4 w 51"/>
                <a:gd name="T13" fmla="*/ 51 h 73"/>
                <a:gd name="T14" fmla="*/ 44 w 51"/>
                <a:gd name="T15" fmla="*/ 70 h 73"/>
                <a:gd name="T16" fmla="*/ 46 w 51"/>
                <a:gd name="T17" fmla="*/ 69 h 73"/>
                <a:gd name="T18" fmla="*/ 46 w 51"/>
                <a:gd name="T19" fmla="*/ 45 h 73"/>
                <a:gd name="T20" fmla="*/ 51 w 51"/>
                <a:gd name="T21" fmla="*/ 36 h 73"/>
                <a:gd name="T22" fmla="*/ 46 w 51"/>
                <a:gd name="T23" fmla="*/ 2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73">
                  <a:moveTo>
                    <a:pt x="46" y="28"/>
                  </a:moveTo>
                  <a:cubicBezTo>
                    <a:pt x="46" y="3"/>
                    <a:pt x="46" y="3"/>
                    <a:pt x="46" y="3"/>
                  </a:cubicBezTo>
                  <a:cubicBezTo>
                    <a:pt x="46" y="0"/>
                    <a:pt x="43" y="3"/>
                    <a:pt x="43" y="3"/>
                  </a:cubicBezTo>
                  <a:cubicBezTo>
                    <a:pt x="30" y="23"/>
                    <a:pt x="4" y="22"/>
                    <a:pt x="4" y="22"/>
                  </a:cubicBezTo>
                  <a:cubicBezTo>
                    <a:pt x="0" y="22"/>
                    <a:pt x="1" y="24"/>
                    <a:pt x="1" y="24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51"/>
                    <a:pt x="4" y="51"/>
                    <a:pt x="4" y="51"/>
                  </a:cubicBezTo>
                  <a:cubicBezTo>
                    <a:pt x="34" y="51"/>
                    <a:pt x="44" y="70"/>
                    <a:pt x="44" y="70"/>
                  </a:cubicBezTo>
                  <a:cubicBezTo>
                    <a:pt x="44" y="70"/>
                    <a:pt x="46" y="73"/>
                    <a:pt x="46" y="69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9" y="43"/>
                    <a:pt x="51" y="40"/>
                    <a:pt x="51" y="36"/>
                  </a:cubicBezTo>
                  <a:cubicBezTo>
                    <a:pt x="51" y="32"/>
                    <a:pt x="49" y="29"/>
                    <a:pt x="4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3EE9BF44-42F7-4BE2-866E-3367159DC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8" y="3387132"/>
            <a:ext cx="1498322" cy="3389851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FC0F27F-E5D8-496F-A6D3-8B2AEE0F2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0480" y="3229292"/>
            <a:ext cx="1498322" cy="3389850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34FACC6-013B-4618-8834-49B923077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01" y="861546"/>
            <a:ext cx="1596644" cy="3612296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02D4D394-06EC-4C52-9CAD-AE14E73F6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2147" y="366241"/>
            <a:ext cx="1628236" cy="3683772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206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0"/>
                            </p:stCondLst>
                            <p:childTnLst>
                              <p:par>
                                <p:cTn id="6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59E8253-18A0-4602-812C-326E7641B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1318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E1016B6-CBE4-4D17-9FA8-ABA5C3360F5D}"/>
              </a:ext>
            </a:extLst>
          </p:cNvPr>
          <p:cNvGrpSpPr/>
          <p:nvPr/>
        </p:nvGrpSpPr>
        <p:grpSpPr>
          <a:xfrm>
            <a:off x="769861" y="1037371"/>
            <a:ext cx="10361612" cy="5568231"/>
            <a:chOff x="941311" y="1932721"/>
            <a:chExt cx="10361612" cy="5568231"/>
          </a:xfrm>
        </p:grpSpPr>
        <p:sp>
          <p:nvSpPr>
            <p:cNvPr id="3" name="矩形 15">
              <a:extLst>
                <a:ext uri="{FF2B5EF4-FFF2-40B4-BE49-F238E27FC236}">
                  <a16:creationId xmlns:a16="http://schemas.microsoft.com/office/drawing/2014/main" id="{3F9A7930-4C04-47AB-951E-DC7752FC84C5}"/>
                </a:ext>
              </a:extLst>
            </p:cNvPr>
            <p:cNvSpPr/>
            <p:nvPr/>
          </p:nvSpPr>
          <p:spPr>
            <a:xfrm rot="2868794">
              <a:off x="4512813" y="4005083"/>
              <a:ext cx="2789011" cy="1458118"/>
            </a:xfrm>
            <a:custGeom>
              <a:avLst/>
              <a:gdLst>
                <a:gd name="connsiteX0" fmla="*/ 0 w 3906895"/>
                <a:gd name="connsiteY0" fmla="*/ 0 h 1727086"/>
                <a:gd name="connsiteX1" fmla="*/ 3906895 w 3906895"/>
                <a:gd name="connsiteY1" fmla="*/ 0 h 1727086"/>
                <a:gd name="connsiteX2" fmla="*/ 3906895 w 3906895"/>
                <a:gd name="connsiteY2" fmla="*/ 1727086 h 1727086"/>
                <a:gd name="connsiteX3" fmla="*/ 0 w 3906895"/>
                <a:gd name="connsiteY3" fmla="*/ 1727086 h 1727086"/>
                <a:gd name="connsiteX4" fmla="*/ 0 w 3906895"/>
                <a:gd name="connsiteY4" fmla="*/ 0 h 1727086"/>
                <a:gd name="connsiteX0" fmla="*/ 0 w 3906895"/>
                <a:gd name="connsiteY0" fmla="*/ 10186 h 1737272"/>
                <a:gd name="connsiteX1" fmla="*/ 1259426 w 3906895"/>
                <a:gd name="connsiteY1" fmla="*/ 0 h 1737272"/>
                <a:gd name="connsiteX2" fmla="*/ 3906895 w 3906895"/>
                <a:gd name="connsiteY2" fmla="*/ 10186 h 1737272"/>
                <a:gd name="connsiteX3" fmla="*/ 3906895 w 3906895"/>
                <a:gd name="connsiteY3" fmla="*/ 1737272 h 1737272"/>
                <a:gd name="connsiteX4" fmla="*/ 0 w 3906895"/>
                <a:gd name="connsiteY4" fmla="*/ 1737272 h 1737272"/>
                <a:gd name="connsiteX5" fmla="*/ 0 w 3906895"/>
                <a:gd name="connsiteY5" fmla="*/ 10186 h 1737272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737272 h 1744666"/>
                <a:gd name="connsiteX6" fmla="*/ 0 w 3906895"/>
                <a:gd name="connsiteY6" fmla="*/ 10186 h 1744666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0186 h 1744666"/>
                <a:gd name="connsiteX0" fmla="*/ 0 w 2707042"/>
                <a:gd name="connsiteY0" fmla="*/ 1744666 h 1744666"/>
                <a:gd name="connsiteX1" fmla="*/ 59573 w 2707042"/>
                <a:gd name="connsiteY1" fmla="*/ 0 h 1744666"/>
                <a:gd name="connsiteX2" fmla="*/ 2707042 w 2707042"/>
                <a:gd name="connsiteY2" fmla="*/ 10186 h 1744666"/>
                <a:gd name="connsiteX3" fmla="*/ 2707042 w 2707042"/>
                <a:gd name="connsiteY3" fmla="*/ 1737272 h 1744666"/>
                <a:gd name="connsiteX4" fmla="*/ 0 w 2707042"/>
                <a:gd name="connsiteY4" fmla="*/ 1744666 h 174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7042" h="1744666">
                  <a:moveTo>
                    <a:pt x="0" y="1744666"/>
                  </a:moveTo>
                  <a:lnTo>
                    <a:pt x="59573" y="0"/>
                  </a:lnTo>
                  <a:lnTo>
                    <a:pt x="2707042" y="10186"/>
                  </a:lnTo>
                  <a:lnTo>
                    <a:pt x="2707042" y="1737272"/>
                  </a:lnTo>
                  <a:lnTo>
                    <a:pt x="0" y="174466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矩形 15">
              <a:extLst>
                <a:ext uri="{FF2B5EF4-FFF2-40B4-BE49-F238E27FC236}">
                  <a16:creationId xmlns:a16="http://schemas.microsoft.com/office/drawing/2014/main" id="{C6B126E3-60BD-4543-BFEC-CFD337319C0B}"/>
                </a:ext>
              </a:extLst>
            </p:cNvPr>
            <p:cNvSpPr/>
            <p:nvPr/>
          </p:nvSpPr>
          <p:spPr>
            <a:xfrm rot="2868794">
              <a:off x="5518302" y="3260365"/>
              <a:ext cx="2789011" cy="1458118"/>
            </a:xfrm>
            <a:custGeom>
              <a:avLst/>
              <a:gdLst>
                <a:gd name="connsiteX0" fmla="*/ 0 w 3906895"/>
                <a:gd name="connsiteY0" fmla="*/ 0 h 1727086"/>
                <a:gd name="connsiteX1" fmla="*/ 3906895 w 3906895"/>
                <a:gd name="connsiteY1" fmla="*/ 0 h 1727086"/>
                <a:gd name="connsiteX2" fmla="*/ 3906895 w 3906895"/>
                <a:gd name="connsiteY2" fmla="*/ 1727086 h 1727086"/>
                <a:gd name="connsiteX3" fmla="*/ 0 w 3906895"/>
                <a:gd name="connsiteY3" fmla="*/ 1727086 h 1727086"/>
                <a:gd name="connsiteX4" fmla="*/ 0 w 3906895"/>
                <a:gd name="connsiteY4" fmla="*/ 0 h 1727086"/>
                <a:gd name="connsiteX0" fmla="*/ 0 w 3906895"/>
                <a:gd name="connsiteY0" fmla="*/ 10186 h 1737272"/>
                <a:gd name="connsiteX1" fmla="*/ 1259426 w 3906895"/>
                <a:gd name="connsiteY1" fmla="*/ 0 h 1737272"/>
                <a:gd name="connsiteX2" fmla="*/ 3906895 w 3906895"/>
                <a:gd name="connsiteY2" fmla="*/ 10186 h 1737272"/>
                <a:gd name="connsiteX3" fmla="*/ 3906895 w 3906895"/>
                <a:gd name="connsiteY3" fmla="*/ 1737272 h 1737272"/>
                <a:gd name="connsiteX4" fmla="*/ 0 w 3906895"/>
                <a:gd name="connsiteY4" fmla="*/ 1737272 h 1737272"/>
                <a:gd name="connsiteX5" fmla="*/ 0 w 3906895"/>
                <a:gd name="connsiteY5" fmla="*/ 10186 h 1737272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737272 h 1744666"/>
                <a:gd name="connsiteX6" fmla="*/ 0 w 3906895"/>
                <a:gd name="connsiteY6" fmla="*/ 10186 h 1744666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0186 h 1744666"/>
                <a:gd name="connsiteX0" fmla="*/ 0 w 2707042"/>
                <a:gd name="connsiteY0" fmla="*/ 1744666 h 1744666"/>
                <a:gd name="connsiteX1" fmla="*/ 59573 w 2707042"/>
                <a:gd name="connsiteY1" fmla="*/ 0 h 1744666"/>
                <a:gd name="connsiteX2" fmla="*/ 2707042 w 2707042"/>
                <a:gd name="connsiteY2" fmla="*/ 10186 h 1744666"/>
                <a:gd name="connsiteX3" fmla="*/ 2707042 w 2707042"/>
                <a:gd name="connsiteY3" fmla="*/ 1737272 h 1744666"/>
                <a:gd name="connsiteX4" fmla="*/ 0 w 2707042"/>
                <a:gd name="connsiteY4" fmla="*/ 1744666 h 174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7042" h="1744666">
                  <a:moveTo>
                    <a:pt x="0" y="1744666"/>
                  </a:moveTo>
                  <a:lnTo>
                    <a:pt x="59573" y="0"/>
                  </a:lnTo>
                  <a:lnTo>
                    <a:pt x="2707042" y="10186"/>
                  </a:lnTo>
                  <a:lnTo>
                    <a:pt x="2707042" y="1737272"/>
                  </a:lnTo>
                  <a:lnTo>
                    <a:pt x="0" y="174466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矩形 15">
              <a:extLst>
                <a:ext uri="{FF2B5EF4-FFF2-40B4-BE49-F238E27FC236}">
                  <a16:creationId xmlns:a16="http://schemas.microsoft.com/office/drawing/2014/main" id="{EADB258B-8BD0-4EBE-A133-CF63ECC326A7}"/>
                </a:ext>
              </a:extLst>
            </p:cNvPr>
            <p:cNvSpPr/>
            <p:nvPr/>
          </p:nvSpPr>
          <p:spPr>
            <a:xfrm rot="2868794">
              <a:off x="6711698" y="4019249"/>
              <a:ext cx="2789011" cy="1458118"/>
            </a:xfrm>
            <a:custGeom>
              <a:avLst/>
              <a:gdLst>
                <a:gd name="connsiteX0" fmla="*/ 0 w 3906895"/>
                <a:gd name="connsiteY0" fmla="*/ 0 h 1727086"/>
                <a:gd name="connsiteX1" fmla="*/ 3906895 w 3906895"/>
                <a:gd name="connsiteY1" fmla="*/ 0 h 1727086"/>
                <a:gd name="connsiteX2" fmla="*/ 3906895 w 3906895"/>
                <a:gd name="connsiteY2" fmla="*/ 1727086 h 1727086"/>
                <a:gd name="connsiteX3" fmla="*/ 0 w 3906895"/>
                <a:gd name="connsiteY3" fmla="*/ 1727086 h 1727086"/>
                <a:gd name="connsiteX4" fmla="*/ 0 w 3906895"/>
                <a:gd name="connsiteY4" fmla="*/ 0 h 1727086"/>
                <a:gd name="connsiteX0" fmla="*/ 0 w 3906895"/>
                <a:gd name="connsiteY0" fmla="*/ 10186 h 1737272"/>
                <a:gd name="connsiteX1" fmla="*/ 1259426 w 3906895"/>
                <a:gd name="connsiteY1" fmla="*/ 0 h 1737272"/>
                <a:gd name="connsiteX2" fmla="*/ 3906895 w 3906895"/>
                <a:gd name="connsiteY2" fmla="*/ 10186 h 1737272"/>
                <a:gd name="connsiteX3" fmla="*/ 3906895 w 3906895"/>
                <a:gd name="connsiteY3" fmla="*/ 1737272 h 1737272"/>
                <a:gd name="connsiteX4" fmla="*/ 0 w 3906895"/>
                <a:gd name="connsiteY4" fmla="*/ 1737272 h 1737272"/>
                <a:gd name="connsiteX5" fmla="*/ 0 w 3906895"/>
                <a:gd name="connsiteY5" fmla="*/ 10186 h 1737272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737272 h 1744666"/>
                <a:gd name="connsiteX6" fmla="*/ 0 w 3906895"/>
                <a:gd name="connsiteY6" fmla="*/ 10186 h 1744666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0186 h 1744666"/>
                <a:gd name="connsiteX0" fmla="*/ 0 w 2707042"/>
                <a:gd name="connsiteY0" fmla="*/ 1744666 h 1744666"/>
                <a:gd name="connsiteX1" fmla="*/ 59573 w 2707042"/>
                <a:gd name="connsiteY1" fmla="*/ 0 h 1744666"/>
                <a:gd name="connsiteX2" fmla="*/ 2707042 w 2707042"/>
                <a:gd name="connsiteY2" fmla="*/ 10186 h 1744666"/>
                <a:gd name="connsiteX3" fmla="*/ 2707042 w 2707042"/>
                <a:gd name="connsiteY3" fmla="*/ 1737272 h 1744666"/>
                <a:gd name="connsiteX4" fmla="*/ 0 w 2707042"/>
                <a:gd name="connsiteY4" fmla="*/ 1744666 h 174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7042" h="1744666">
                  <a:moveTo>
                    <a:pt x="0" y="1744666"/>
                  </a:moveTo>
                  <a:lnTo>
                    <a:pt x="59573" y="0"/>
                  </a:lnTo>
                  <a:lnTo>
                    <a:pt x="2707042" y="10186"/>
                  </a:lnTo>
                  <a:lnTo>
                    <a:pt x="2707042" y="1737272"/>
                  </a:lnTo>
                  <a:lnTo>
                    <a:pt x="0" y="174466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15">
              <a:extLst>
                <a:ext uri="{FF2B5EF4-FFF2-40B4-BE49-F238E27FC236}">
                  <a16:creationId xmlns:a16="http://schemas.microsoft.com/office/drawing/2014/main" id="{CA2E7108-629C-43C2-83C0-06BE89D86E8A}"/>
                </a:ext>
              </a:extLst>
            </p:cNvPr>
            <p:cNvSpPr/>
            <p:nvPr/>
          </p:nvSpPr>
          <p:spPr>
            <a:xfrm rot="2868794">
              <a:off x="6287386" y="5282809"/>
              <a:ext cx="2789011" cy="1458118"/>
            </a:xfrm>
            <a:custGeom>
              <a:avLst/>
              <a:gdLst>
                <a:gd name="connsiteX0" fmla="*/ 0 w 3906895"/>
                <a:gd name="connsiteY0" fmla="*/ 0 h 1727086"/>
                <a:gd name="connsiteX1" fmla="*/ 3906895 w 3906895"/>
                <a:gd name="connsiteY1" fmla="*/ 0 h 1727086"/>
                <a:gd name="connsiteX2" fmla="*/ 3906895 w 3906895"/>
                <a:gd name="connsiteY2" fmla="*/ 1727086 h 1727086"/>
                <a:gd name="connsiteX3" fmla="*/ 0 w 3906895"/>
                <a:gd name="connsiteY3" fmla="*/ 1727086 h 1727086"/>
                <a:gd name="connsiteX4" fmla="*/ 0 w 3906895"/>
                <a:gd name="connsiteY4" fmla="*/ 0 h 1727086"/>
                <a:gd name="connsiteX0" fmla="*/ 0 w 3906895"/>
                <a:gd name="connsiteY0" fmla="*/ 10186 h 1737272"/>
                <a:gd name="connsiteX1" fmla="*/ 1259426 w 3906895"/>
                <a:gd name="connsiteY1" fmla="*/ 0 h 1737272"/>
                <a:gd name="connsiteX2" fmla="*/ 3906895 w 3906895"/>
                <a:gd name="connsiteY2" fmla="*/ 10186 h 1737272"/>
                <a:gd name="connsiteX3" fmla="*/ 3906895 w 3906895"/>
                <a:gd name="connsiteY3" fmla="*/ 1737272 h 1737272"/>
                <a:gd name="connsiteX4" fmla="*/ 0 w 3906895"/>
                <a:gd name="connsiteY4" fmla="*/ 1737272 h 1737272"/>
                <a:gd name="connsiteX5" fmla="*/ 0 w 3906895"/>
                <a:gd name="connsiteY5" fmla="*/ 10186 h 1737272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737272 h 1744666"/>
                <a:gd name="connsiteX6" fmla="*/ 0 w 3906895"/>
                <a:gd name="connsiteY6" fmla="*/ 10186 h 1744666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0186 h 1744666"/>
                <a:gd name="connsiteX0" fmla="*/ 0 w 2707042"/>
                <a:gd name="connsiteY0" fmla="*/ 1744666 h 1744666"/>
                <a:gd name="connsiteX1" fmla="*/ 59573 w 2707042"/>
                <a:gd name="connsiteY1" fmla="*/ 0 h 1744666"/>
                <a:gd name="connsiteX2" fmla="*/ 2707042 w 2707042"/>
                <a:gd name="connsiteY2" fmla="*/ 10186 h 1744666"/>
                <a:gd name="connsiteX3" fmla="*/ 2707042 w 2707042"/>
                <a:gd name="connsiteY3" fmla="*/ 1737272 h 1744666"/>
                <a:gd name="connsiteX4" fmla="*/ 0 w 2707042"/>
                <a:gd name="connsiteY4" fmla="*/ 1744666 h 174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7042" h="1744666">
                  <a:moveTo>
                    <a:pt x="0" y="1744666"/>
                  </a:moveTo>
                  <a:lnTo>
                    <a:pt x="59573" y="0"/>
                  </a:lnTo>
                  <a:lnTo>
                    <a:pt x="2707042" y="10186"/>
                  </a:lnTo>
                  <a:lnTo>
                    <a:pt x="2707042" y="1737272"/>
                  </a:lnTo>
                  <a:lnTo>
                    <a:pt x="0" y="174466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矩形 15">
              <a:extLst>
                <a:ext uri="{FF2B5EF4-FFF2-40B4-BE49-F238E27FC236}">
                  <a16:creationId xmlns:a16="http://schemas.microsoft.com/office/drawing/2014/main" id="{E9797BE9-66C2-43BC-9781-B152822B5A0C}"/>
                </a:ext>
              </a:extLst>
            </p:cNvPr>
            <p:cNvSpPr/>
            <p:nvPr/>
          </p:nvSpPr>
          <p:spPr>
            <a:xfrm rot="2868794">
              <a:off x="4913108" y="5377388"/>
              <a:ext cx="2789011" cy="1458118"/>
            </a:xfrm>
            <a:custGeom>
              <a:avLst/>
              <a:gdLst>
                <a:gd name="connsiteX0" fmla="*/ 0 w 3906895"/>
                <a:gd name="connsiteY0" fmla="*/ 0 h 1727086"/>
                <a:gd name="connsiteX1" fmla="*/ 3906895 w 3906895"/>
                <a:gd name="connsiteY1" fmla="*/ 0 h 1727086"/>
                <a:gd name="connsiteX2" fmla="*/ 3906895 w 3906895"/>
                <a:gd name="connsiteY2" fmla="*/ 1727086 h 1727086"/>
                <a:gd name="connsiteX3" fmla="*/ 0 w 3906895"/>
                <a:gd name="connsiteY3" fmla="*/ 1727086 h 1727086"/>
                <a:gd name="connsiteX4" fmla="*/ 0 w 3906895"/>
                <a:gd name="connsiteY4" fmla="*/ 0 h 1727086"/>
                <a:gd name="connsiteX0" fmla="*/ 0 w 3906895"/>
                <a:gd name="connsiteY0" fmla="*/ 10186 h 1737272"/>
                <a:gd name="connsiteX1" fmla="*/ 1259426 w 3906895"/>
                <a:gd name="connsiteY1" fmla="*/ 0 h 1737272"/>
                <a:gd name="connsiteX2" fmla="*/ 3906895 w 3906895"/>
                <a:gd name="connsiteY2" fmla="*/ 10186 h 1737272"/>
                <a:gd name="connsiteX3" fmla="*/ 3906895 w 3906895"/>
                <a:gd name="connsiteY3" fmla="*/ 1737272 h 1737272"/>
                <a:gd name="connsiteX4" fmla="*/ 0 w 3906895"/>
                <a:gd name="connsiteY4" fmla="*/ 1737272 h 1737272"/>
                <a:gd name="connsiteX5" fmla="*/ 0 w 3906895"/>
                <a:gd name="connsiteY5" fmla="*/ 10186 h 1737272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737272 h 1744666"/>
                <a:gd name="connsiteX6" fmla="*/ 0 w 3906895"/>
                <a:gd name="connsiteY6" fmla="*/ 10186 h 1744666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0186 h 1744666"/>
                <a:gd name="connsiteX0" fmla="*/ 0 w 2707042"/>
                <a:gd name="connsiteY0" fmla="*/ 1744666 h 1744666"/>
                <a:gd name="connsiteX1" fmla="*/ 59573 w 2707042"/>
                <a:gd name="connsiteY1" fmla="*/ 0 h 1744666"/>
                <a:gd name="connsiteX2" fmla="*/ 2707042 w 2707042"/>
                <a:gd name="connsiteY2" fmla="*/ 10186 h 1744666"/>
                <a:gd name="connsiteX3" fmla="*/ 2707042 w 2707042"/>
                <a:gd name="connsiteY3" fmla="*/ 1737272 h 1744666"/>
                <a:gd name="connsiteX4" fmla="*/ 0 w 2707042"/>
                <a:gd name="connsiteY4" fmla="*/ 1744666 h 174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7042" h="1744666">
                  <a:moveTo>
                    <a:pt x="0" y="1744666"/>
                  </a:moveTo>
                  <a:lnTo>
                    <a:pt x="59573" y="0"/>
                  </a:lnTo>
                  <a:lnTo>
                    <a:pt x="2707042" y="10186"/>
                  </a:lnTo>
                  <a:lnTo>
                    <a:pt x="2707042" y="1737272"/>
                  </a:lnTo>
                  <a:lnTo>
                    <a:pt x="0" y="174466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8" name="Straight Connector 49">
              <a:extLst>
                <a:ext uri="{FF2B5EF4-FFF2-40B4-BE49-F238E27FC236}">
                  <a16:creationId xmlns:a16="http://schemas.microsoft.com/office/drawing/2014/main" id="{DEE96E5D-CF85-494C-A7C6-5FE207C47B1E}"/>
                </a:ext>
              </a:extLst>
            </p:cNvPr>
            <p:cNvCxnSpPr/>
            <p:nvPr/>
          </p:nvCxnSpPr>
          <p:spPr>
            <a:xfrm>
              <a:off x="3408286" y="3725009"/>
              <a:ext cx="8953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52">
              <a:extLst>
                <a:ext uri="{FF2B5EF4-FFF2-40B4-BE49-F238E27FC236}">
                  <a16:creationId xmlns:a16="http://schemas.microsoft.com/office/drawing/2014/main" id="{92380490-BB21-41E0-885F-D308448226A0}"/>
                </a:ext>
              </a:extLst>
            </p:cNvPr>
            <p:cNvCxnSpPr/>
            <p:nvPr/>
          </p:nvCxnSpPr>
          <p:spPr>
            <a:xfrm>
              <a:off x="3408286" y="5169634"/>
              <a:ext cx="12065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8">
              <a:extLst>
                <a:ext uri="{FF2B5EF4-FFF2-40B4-BE49-F238E27FC236}">
                  <a16:creationId xmlns:a16="http://schemas.microsoft.com/office/drawing/2014/main" id="{F5AAB6CA-A694-499F-9418-7CBB33657174}"/>
                </a:ext>
              </a:extLst>
            </p:cNvPr>
            <p:cNvCxnSpPr/>
            <p:nvPr/>
          </p:nvCxnSpPr>
          <p:spPr>
            <a:xfrm>
              <a:off x="6624561" y="2428021"/>
              <a:ext cx="214153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41">
              <a:extLst>
                <a:ext uri="{FF2B5EF4-FFF2-40B4-BE49-F238E27FC236}">
                  <a16:creationId xmlns:a16="http://schemas.microsoft.com/office/drawing/2014/main" id="{C1AF7445-4A22-442D-B884-3AB52A8B211D}"/>
                </a:ext>
              </a:extLst>
            </p:cNvPr>
            <p:cNvCxnSpPr/>
            <p:nvPr/>
          </p:nvCxnSpPr>
          <p:spPr>
            <a:xfrm>
              <a:off x="7870748" y="3725009"/>
              <a:ext cx="8953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51">
              <a:extLst>
                <a:ext uri="{FF2B5EF4-FFF2-40B4-BE49-F238E27FC236}">
                  <a16:creationId xmlns:a16="http://schemas.microsoft.com/office/drawing/2014/main" id="{9F969A11-5F50-4BD1-89B6-F1CA780F4E7A}"/>
                </a:ext>
              </a:extLst>
            </p:cNvPr>
            <p:cNvCxnSpPr/>
            <p:nvPr/>
          </p:nvCxnSpPr>
          <p:spPr>
            <a:xfrm>
              <a:off x="7511973" y="5169634"/>
              <a:ext cx="125412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3">
              <a:extLst>
                <a:ext uri="{FF2B5EF4-FFF2-40B4-BE49-F238E27FC236}">
                  <a16:creationId xmlns:a16="http://schemas.microsoft.com/office/drawing/2014/main" id="{B1D5D871-2590-4BB8-A813-90F96C7576D1}"/>
                </a:ext>
              </a:extLst>
            </p:cNvPr>
            <p:cNvSpPr/>
            <p:nvPr/>
          </p:nvSpPr>
          <p:spPr>
            <a:xfrm>
              <a:off x="6362623" y="2915384"/>
              <a:ext cx="1595438" cy="1619250"/>
            </a:xfrm>
            <a:prstGeom prst="ellipse">
              <a:avLst/>
            </a:prstGeom>
            <a:solidFill>
              <a:srgbClr val="39B9B7"/>
            </a:solidFill>
            <a:ln w="762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en-US" altLang="zh-CN" sz="1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08499758-AEB5-477E-A2F4-08EC47AC29CF}"/>
                </a:ext>
              </a:extLst>
            </p:cNvPr>
            <p:cNvSpPr/>
            <p:nvPr/>
          </p:nvSpPr>
          <p:spPr>
            <a:xfrm>
              <a:off x="5210098" y="2215296"/>
              <a:ext cx="1595438" cy="1619250"/>
            </a:xfrm>
            <a:prstGeom prst="ellipse">
              <a:avLst/>
            </a:prstGeom>
            <a:solidFill>
              <a:srgbClr val="F49C00"/>
            </a:solidFill>
            <a:ln w="762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en-US" altLang="zh-CN" sz="1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D347376A-4ED1-48B3-AF63-44DDA84A442B}"/>
                </a:ext>
              </a:extLst>
            </p:cNvPr>
            <p:cNvSpPr/>
            <p:nvPr/>
          </p:nvSpPr>
          <p:spPr>
            <a:xfrm>
              <a:off x="4192511" y="2915384"/>
              <a:ext cx="1595437" cy="1619250"/>
            </a:xfrm>
            <a:prstGeom prst="ellipse">
              <a:avLst/>
            </a:prstGeom>
            <a:solidFill>
              <a:srgbClr val="39B9B7"/>
            </a:solidFill>
            <a:ln w="762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en-US" altLang="zh-CN" sz="1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Oval 6">
              <a:extLst>
                <a:ext uri="{FF2B5EF4-FFF2-40B4-BE49-F238E27FC236}">
                  <a16:creationId xmlns:a16="http://schemas.microsoft.com/office/drawing/2014/main" id="{BA80D7EF-25AF-484C-BCFF-9C42DA925AAB}"/>
                </a:ext>
              </a:extLst>
            </p:cNvPr>
            <p:cNvSpPr/>
            <p:nvPr/>
          </p:nvSpPr>
          <p:spPr>
            <a:xfrm>
              <a:off x="6008611" y="4245709"/>
              <a:ext cx="1595437" cy="1619250"/>
            </a:xfrm>
            <a:prstGeom prst="ellipse">
              <a:avLst/>
            </a:prstGeom>
            <a:solidFill>
              <a:srgbClr val="F49C00"/>
            </a:solidFill>
            <a:ln w="762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en-US" altLang="zh-CN" sz="1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Oval 7">
              <a:extLst>
                <a:ext uri="{FF2B5EF4-FFF2-40B4-BE49-F238E27FC236}">
                  <a16:creationId xmlns:a16="http://schemas.microsoft.com/office/drawing/2014/main" id="{95FA7CF1-7B9B-47A2-9F17-9E22E5A98888}"/>
                </a:ext>
              </a:extLst>
            </p:cNvPr>
            <p:cNvSpPr/>
            <p:nvPr/>
          </p:nvSpPr>
          <p:spPr>
            <a:xfrm>
              <a:off x="4552873" y="4245709"/>
              <a:ext cx="1595438" cy="1619250"/>
            </a:xfrm>
            <a:prstGeom prst="ellipse">
              <a:avLst/>
            </a:prstGeom>
            <a:solidFill>
              <a:srgbClr val="CACFCE"/>
            </a:solidFill>
            <a:ln w="76200" cap="flat" cmpd="sng">
              <a:solidFill>
                <a:schemeClr val="bg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en-US" altLang="zh-CN" sz="1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8" name="Group 16">
              <a:extLst>
                <a:ext uri="{FF2B5EF4-FFF2-40B4-BE49-F238E27FC236}">
                  <a16:creationId xmlns:a16="http://schemas.microsoft.com/office/drawing/2014/main" id="{34136EDF-4ACB-45B4-9C92-EBBCB60ABEA5}"/>
                </a:ext>
              </a:extLst>
            </p:cNvPr>
            <p:cNvGrpSpPr/>
            <p:nvPr/>
          </p:nvGrpSpPr>
          <p:grpSpPr>
            <a:xfrm>
              <a:off x="5753830" y="2695019"/>
              <a:ext cx="591336" cy="413300"/>
              <a:chOff x="7999238" y="1399322"/>
              <a:chExt cx="464215" cy="324452"/>
            </a:xfrm>
            <a:solidFill>
              <a:schemeClr val="bg1"/>
            </a:solidFill>
          </p:grpSpPr>
          <p:sp>
            <p:nvSpPr>
              <p:cNvPr id="52" name="Freeform 57">
                <a:extLst>
                  <a:ext uri="{FF2B5EF4-FFF2-40B4-BE49-F238E27FC236}">
                    <a16:creationId xmlns:a16="http://schemas.microsoft.com/office/drawing/2014/main" id="{D6F81B3D-4225-4FD8-BE4D-08AE2D7DB0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99238" y="1399322"/>
                <a:ext cx="331940" cy="324452"/>
              </a:xfrm>
              <a:custGeom>
                <a:avLst/>
                <a:gdLst>
                  <a:gd name="T0" fmla="*/ 86 w 100"/>
                  <a:gd name="T1" fmla="*/ 60 h 97"/>
                  <a:gd name="T2" fmla="*/ 100 w 100"/>
                  <a:gd name="T3" fmla="*/ 54 h 97"/>
                  <a:gd name="T4" fmla="*/ 100 w 100"/>
                  <a:gd name="T5" fmla="*/ 43 h 97"/>
                  <a:gd name="T6" fmla="*/ 86 w 100"/>
                  <a:gd name="T7" fmla="*/ 38 h 97"/>
                  <a:gd name="T8" fmla="*/ 83 w 100"/>
                  <a:gd name="T9" fmla="*/ 32 h 97"/>
                  <a:gd name="T10" fmla="*/ 89 w 100"/>
                  <a:gd name="T11" fmla="*/ 18 h 97"/>
                  <a:gd name="T12" fmla="*/ 81 w 100"/>
                  <a:gd name="T13" fmla="*/ 11 h 97"/>
                  <a:gd name="T14" fmla="*/ 67 w 100"/>
                  <a:gd name="T15" fmla="*/ 16 h 97"/>
                  <a:gd name="T16" fmla="*/ 61 w 100"/>
                  <a:gd name="T17" fmla="*/ 14 h 97"/>
                  <a:gd name="T18" fmla="*/ 55 w 100"/>
                  <a:gd name="T19" fmla="*/ 0 h 97"/>
                  <a:gd name="T20" fmla="*/ 44 w 100"/>
                  <a:gd name="T21" fmla="*/ 0 h 97"/>
                  <a:gd name="T22" fmla="*/ 39 w 100"/>
                  <a:gd name="T23" fmla="*/ 14 h 97"/>
                  <a:gd name="T24" fmla="*/ 33 w 100"/>
                  <a:gd name="T25" fmla="*/ 16 h 97"/>
                  <a:gd name="T26" fmla="*/ 19 w 100"/>
                  <a:gd name="T27" fmla="*/ 11 h 97"/>
                  <a:gd name="T28" fmla="*/ 11 w 100"/>
                  <a:gd name="T29" fmla="*/ 19 h 97"/>
                  <a:gd name="T30" fmla="*/ 17 w 100"/>
                  <a:gd name="T31" fmla="*/ 32 h 97"/>
                  <a:gd name="T32" fmla="*/ 14 w 100"/>
                  <a:gd name="T33" fmla="*/ 38 h 97"/>
                  <a:gd name="T34" fmla="*/ 0 w 100"/>
                  <a:gd name="T35" fmla="*/ 44 h 97"/>
                  <a:gd name="T36" fmla="*/ 0 w 100"/>
                  <a:gd name="T37" fmla="*/ 54 h 97"/>
                  <a:gd name="T38" fmla="*/ 14 w 100"/>
                  <a:gd name="T39" fmla="*/ 60 h 97"/>
                  <a:gd name="T40" fmla="*/ 17 w 100"/>
                  <a:gd name="T41" fmla="*/ 66 h 97"/>
                  <a:gd name="T42" fmla="*/ 11 w 100"/>
                  <a:gd name="T43" fmla="*/ 80 h 97"/>
                  <a:gd name="T44" fmla="*/ 19 w 100"/>
                  <a:gd name="T45" fmla="*/ 87 h 97"/>
                  <a:gd name="T46" fmla="*/ 33 w 100"/>
                  <a:gd name="T47" fmla="*/ 82 h 97"/>
                  <a:gd name="T48" fmla="*/ 39 w 100"/>
                  <a:gd name="T49" fmla="*/ 84 h 97"/>
                  <a:gd name="T50" fmla="*/ 45 w 100"/>
                  <a:gd name="T51" fmla="*/ 97 h 97"/>
                  <a:gd name="T52" fmla="*/ 56 w 100"/>
                  <a:gd name="T53" fmla="*/ 97 h 97"/>
                  <a:gd name="T54" fmla="*/ 61 w 100"/>
                  <a:gd name="T55" fmla="*/ 84 h 97"/>
                  <a:gd name="T56" fmla="*/ 67 w 100"/>
                  <a:gd name="T57" fmla="*/ 82 h 97"/>
                  <a:gd name="T58" fmla="*/ 81 w 100"/>
                  <a:gd name="T59" fmla="*/ 87 h 97"/>
                  <a:gd name="T60" fmla="*/ 89 w 100"/>
                  <a:gd name="T61" fmla="*/ 79 h 97"/>
                  <a:gd name="T62" fmla="*/ 83 w 100"/>
                  <a:gd name="T63" fmla="*/ 66 h 97"/>
                  <a:gd name="T64" fmla="*/ 86 w 100"/>
                  <a:gd name="T65" fmla="*/ 60 h 97"/>
                  <a:gd name="T66" fmla="*/ 50 w 100"/>
                  <a:gd name="T67" fmla="*/ 64 h 97"/>
                  <a:gd name="T68" fmla="*/ 34 w 100"/>
                  <a:gd name="T69" fmla="*/ 49 h 97"/>
                  <a:gd name="T70" fmla="*/ 50 w 100"/>
                  <a:gd name="T71" fmla="*/ 33 h 97"/>
                  <a:gd name="T72" fmla="*/ 66 w 100"/>
                  <a:gd name="T73" fmla="*/ 49 h 97"/>
                  <a:gd name="T74" fmla="*/ 50 w 100"/>
                  <a:gd name="T75" fmla="*/ 6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0" h="97">
                    <a:moveTo>
                      <a:pt x="86" y="60"/>
                    </a:moveTo>
                    <a:cubicBezTo>
                      <a:pt x="86" y="60"/>
                      <a:pt x="100" y="55"/>
                      <a:pt x="100" y="54"/>
                    </a:cubicBezTo>
                    <a:cubicBezTo>
                      <a:pt x="100" y="43"/>
                      <a:pt x="100" y="43"/>
                      <a:pt x="100" y="43"/>
                    </a:cubicBezTo>
                    <a:cubicBezTo>
                      <a:pt x="100" y="43"/>
                      <a:pt x="86" y="38"/>
                      <a:pt x="86" y="38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9" y="19"/>
                      <a:pt x="89" y="18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0" y="10"/>
                      <a:pt x="67" y="16"/>
                      <a:pt x="67" y="16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4"/>
                      <a:pt x="56" y="0"/>
                      <a:pt x="55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39" y="14"/>
                      <a:pt x="39" y="14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19" y="10"/>
                      <a:pt x="19" y="1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0" y="19"/>
                      <a:pt x="17" y="32"/>
                      <a:pt x="17" y="32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8"/>
                      <a:pt x="0" y="43"/>
                      <a:pt x="0" y="4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5"/>
                      <a:pt x="14" y="60"/>
                      <a:pt x="14" y="60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7" y="66"/>
                      <a:pt x="11" y="79"/>
                      <a:pt x="11" y="80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20" y="88"/>
                      <a:pt x="33" y="82"/>
                      <a:pt x="33" y="82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9" y="84"/>
                      <a:pt x="44" y="97"/>
                      <a:pt x="45" y="97"/>
                    </a:cubicBezTo>
                    <a:cubicBezTo>
                      <a:pt x="56" y="97"/>
                      <a:pt x="56" y="97"/>
                      <a:pt x="56" y="97"/>
                    </a:cubicBezTo>
                    <a:cubicBezTo>
                      <a:pt x="56" y="97"/>
                      <a:pt x="61" y="84"/>
                      <a:pt x="61" y="84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7" y="82"/>
                      <a:pt x="81" y="87"/>
                      <a:pt x="81" y="87"/>
                    </a:cubicBezTo>
                    <a:cubicBezTo>
                      <a:pt x="89" y="79"/>
                      <a:pt x="89" y="79"/>
                      <a:pt x="89" y="79"/>
                    </a:cubicBezTo>
                    <a:cubicBezTo>
                      <a:pt x="90" y="79"/>
                      <a:pt x="83" y="66"/>
                      <a:pt x="83" y="66"/>
                    </a:cubicBezTo>
                    <a:lnTo>
                      <a:pt x="86" y="60"/>
                    </a:lnTo>
                    <a:close/>
                    <a:moveTo>
                      <a:pt x="50" y="64"/>
                    </a:moveTo>
                    <a:cubicBezTo>
                      <a:pt x="41" y="64"/>
                      <a:pt x="34" y="57"/>
                      <a:pt x="34" y="49"/>
                    </a:cubicBezTo>
                    <a:cubicBezTo>
                      <a:pt x="34" y="40"/>
                      <a:pt x="41" y="33"/>
                      <a:pt x="50" y="33"/>
                    </a:cubicBezTo>
                    <a:cubicBezTo>
                      <a:pt x="59" y="33"/>
                      <a:pt x="66" y="40"/>
                      <a:pt x="66" y="49"/>
                    </a:cubicBezTo>
                    <a:cubicBezTo>
                      <a:pt x="66" y="57"/>
                      <a:pt x="59" y="64"/>
                      <a:pt x="50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3" name="Freeform 58">
                <a:extLst>
                  <a:ext uri="{FF2B5EF4-FFF2-40B4-BE49-F238E27FC236}">
                    <a16:creationId xmlns:a16="http://schemas.microsoft.com/office/drawing/2014/main" id="{37C940EE-D3E5-470D-B086-0899A4CC9E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08715" y="1564044"/>
                <a:ext cx="154738" cy="154738"/>
              </a:xfrm>
              <a:custGeom>
                <a:avLst/>
                <a:gdLst>
                  <a:gd name="T0" fmla="*/ 41 w 47"/>
                  <a:gd name="T1" fmla="*/ 22 h 47"/>
                  <a:gd name="T2" fmla="*/ 41 w 47"/>
                  <a:gd name="T3" fmla="*/ 19 h 47"/>
                  <a:gd name="T4" fmla="*/ 45 w 47"/>
                  <a:gd name="T5" fmla="*/ 13 h 47"/>
                  <a:gd name="T6" fmla="*/ 42 w 47"/>
                  <a:gd name="T7" fmla="*/ 9 h 47"/>
                  <a:gd name="T8" fmla="*/ 35 w 47"/>
                  <a:gd name="T9" fmla="*/ 10 h 47"/>
                  <a:gd name="T10" fmla="*/ 33 w 47"/>
                  <a:gd name="T11" fmla="*/ 8 h 47"/>
                  <a:gd name="T12" fmla="*/ 32 w 47"/>
                  <a:gd name="T13" fmla="*/ 1 h 47"/>
                  <a:gd name="T14" fmla="*/ 27 w 47"/>
                  <a:gd name="T15" fmla="*/ 0 h 47"/>
                  <a:gd name="T16" fmla="*/ 23 w 47"/>
                  <a:gd name="T17" fmla="*/ 6 h 47"/>
                  <a:gd name="T18" fmla="*/ 20 w 47"/>
                  <a:gd name="T19" fmla="*/ 6 h 47"/>
                  <a:gd name="T20" fmla="*/ 14 w 47"/>
                  <a:gd name="T21" fmla="*/ 2 h 47"/>
                  <a:gd name="T22" fmla="*/ 9 w 47"/>
                  <a:gd name="T23" fmla="*/ 5 h 47"/>
                  <a:gd name="T24" fmla="*/ 10 w 47"/>
                  <a:gd name="T25" fmla="*/ 12 h 47"/>
                  <a:gd name="T26" fmla="*/ 9 w 47"/>
                  <a:gd name="T27" fmla="*/ 14 h 47"/>
                  <a:gd name="T28" fmla="*/ 2 w 47"/>
                  <a:gd name="T29" fmla="*/ 16 h 47"/>
                  <a:gd name="T30" fmla="*/ 1 w 47"/>
                  <a:gd name="T31" fmla="*/ 21 h 47"/>
                  <a:gd name="T32" fmla="*/ 6 w 47"/>
                  <a:gd name="T33" fmla="*/ 25 h 47"/>
                  <a:gd name="T34" fmla="*/ 7 w 47"/>
                  <a:gd name="T35" fmla="*/ 28 h 47"/>
                  <a:gd name="T36" fmla="*/ 3 w 47"/>
                  <a:gd name="T37" fmla="*/ 34 h 47"/>
                  <a:gd name="T38" fmla="*/ 5 w 47"/>
                  <a:gd name="T39" fmla="*/ 38 h 47"/>
                  <a:gd name="T40" fmla="*/ 12 w 47"/>
                  <a:gd name="T41" fmla="*/ 37 h 47"/>
                  <a:gd name="T42" fmla="*/ 14 w 47"/>
                  <a:gd name="T43" fmla="*/ 39 h 47"/>
                  <a:gd name="T44" fmla="*/ 16 w 47"/>
                  <a:gd name="T45" fmla="*/ 46 h 47"/>
                  <a:gd name="T46" fmla="*/ 21 w 47"/>
                  <a:gd name="T47" fmla="*/ 47 h 47"/>
                  <a:gd name="T48" fmla="*/ 25 w 47"/>
                  <a:gd name="T49" fmla="*/ 41 h 47"/>
                  <a:gd name="T50" fmla="*/ 28 w 47"/>
                  <a:gd name="T51" fmla="*/ 41 h 47"/>
                  <a:gd name="T52" fmla="*/ 33 w 47"/>
                  <a:gd name="T53" fmla="*/ 45 h 47"/>
                  <a:gd name="T54" fmla="*/ 38 w 47"/>
                  <a:gd name="T55" fmla="*/ 42 h 47"/>
                  <a:gd name="T56" fmla="*/ 37 w 47"/>
                  <a:gd name="T57" fmla="*/ 35 h 47"/>
                  <a:gd name="T58" fmla="*/ 39 w 47"/>
                  <a:gd name="T59" fmla="*/ 33 h 47"/>
                  <a:gd name="T60" fmla="*/ 46 w 47"/>
                  <a:gd name="T61" fmla="*/ 31 h 47"/>
                  <a:gd name="T62" fmla="*/ 47 w 47"/>
                  <a:gd name="T63" fmla="*/ 26 h 47"/>
                  <a:gd name="T64" fmla="*/ 41 w 47"/>
                  <a:gd name="T65" fmla="*/ 22 h 47"/>
                  <a:gd name="T66" fmla="*/ 31 w 47"/>
                  <a:gd name="T67" fmla="*/ 25 h 47"/>
                  <a:gd name="T68" fmla="*/ 22 w 47"/>
                  <a:gd name="T69" fmla="*/ 31 h 47"/>
                  <a:gd name="T70" fmla="*/ 16 w 47"/>
                  <a:gd name="T71" fmla="*/ 22 h 47"/>
                  <a:gd name="T72" fmla="*/ 25 w 47"/>
                  <a:gd name="T73" fmla="*/ 16 h 47"/>
                  <a:gd name="T74" fmla="*/ 31 w 47"/>
                  <a:gd name="T75" fmla="*/ 2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7" h="47">
                    <a:moveTo>
                      <a:pt x="41" y="22"/>
                    </a:moveTo>
                    <a:cubicBezTo>
                      <a:pt x="41" y="19"/>
                      <a:pt x="41" y="19"/>
                      <a:pt x="41" y="19"/>
                    </a:cubicBezTo>
                    <a:cubicBezTo>
                      <a:pt x="41" y="19"/>
                      <a:pt x="45" y="14"/>
                      <a:pt x="45" y="13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2" y="9"/>
                      <a:pt x="35" y="10"/>
                      <a:pt x="35" y="10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2" y="1"/>
                      <a:pt x="32" y="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3" y="6"/>
                      <a:pt x="23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14" y="2"/>
                      <a:pt x="14" y="2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2" y="15"/>
                      <a:pt x="2" y="16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1"/>
                      <a:pt x="6" y="25"/>
                      <a:pt x="6" y="25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8"/>
                      <a:pt x="2" y="33"/>
                      <a:pt x="3" y="34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12" y="37"/>
                      <a:pt x="12" y="37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5" y="46"/>
                      <a:pt x="16" y="46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7"/>
                      <a:pt x="25" y="41"/>
                      <a:pt x="25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33" y="45"/>
                      <a:pt x="33" y="45"/>
                    </a:cubicBezTo>
                    <a:cubicBezTo>
                      <a:pt x="38" y="42"/>
                      <a:pt x="38" y="42"/>
                      <a:pt x="38" y="42"/>
                    </a:cubicBezTo>
                    <a:cubicBezTo>
                      <a:pt x="38" y="42"/>
                      <a:pt x="37" y="35"/>
                      <a:pt x="37" y="35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3"/>
                      <a:pt x="45" y="32"/>
                      <a:pt x="46" y="31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7" y="26"/>
                      <a:pt x="41" y="22"/>
                      <a:pt x="41" y="22"/>
                    </a:cubicBezTo>
                    <a:close/>
                    <a:moveTo>
                      <a:pt x="31" y="25"/>
                    </a:moveTo>
                    <a:cubicBezTo>
                      <a:pt x="30" y="29"/>
                      <a:pt x="26" y="32"/>
                      <a:pt x="22" y="31"/>
                    </a:cubicBezTo>
                    <a:cubicBezTo>
                      <a:pt x="18" y="30"/>
                      <a:pt x="15" y="26"/>
                      <a:pt x="16" y="22"/>
                    </a:cubicBezTo>
                    <a:cubicBezTo>
                      <a:pt x="17" y="18"/>
                      <a:pt x="22" y="15"/>
                      <a:pt x="25" y="16"/>
                    </a:cubicBezTo>
                    <a:cubicBezTo>
                      <a:pt x="29" y="17"/>
                      <a:pt x="32" y="21"/>
                      <a:pt x="31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Group 19">
              <a:extLst>
                <a:ext uri="{FF2B5EF4-FFF2-40B4-BE49-F238E27FC236}">
                  <a16:creationId xmlns:a16="http://schemas.microsoft.com/office/drawing/2014/main" id="{669DA17C-971D-43D9-9A40-21284D35523D}"/>
                </a:ext>
              </a:extLst>
            </p:cNvPr>
            <p:cNvGrpSpPr/>
            <p:nvPr/>
          </p:nvGrpSpPr>
          <p:grpSpPr>
            <a:xfrm>
              <a:off x="4981329" y="4858309"/>
              <a:ext cx="553159" cy="629459"/>
              <a:chOff x="2927811" y="2108124"/>
              <a:chExt cx="361887" cy="411804"/>
            </a:xfrm>
            <a:solidFill>
              <a:schemeClr val="bg1"/>
            </a:solidFill>
          </p:grpSpPr>
          <p:sp>
            <p:nvSpPr>
              <p:cNvPr id="48" name="Freeform 68">
                <a:extLst>
                  <a:ext uri="{FF2B5EF4-FFF2-40B4-BE49-F238E27FC236}">
                    <a16:creationId xmlns:a16="http://schemas.microsoft.com/office/drawing/2014/main" id="{A1240D21-29BE-4D33-99D7-39A906858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27811" y="2108124"/>
                <a:ext cx="164722" cy="299494"/>
              </a:xfrm>
              <a:custGeom>
                <a:avLst/>
                <a:gdLst>
                  <a:gd name="T0" fmla="*/ 50 w 50"/>
                  <a:gd name="T1" fmla="*/ 83 h 90"/>
                  <a:gd name="T2" fmla="*/ 50 w 50"/>
                  <a:gd name="T3" fmla="*/ 7 h 90"/>
                  <a:gd name="T4" fmla="*/ 44 w 50"/>
                  <a:gd name="T5" fmla="*/ 0 h 90"/>
                  <a:gd name="T6" fmla="*/ 6 w 50"/>
                  <a:gd name="T7" fmla="*/ 0 h 90"/>
                  <a:gd name="T8" fmla="*/ 0 w 50"/>
                  <a:gd name="T9" fmla="*/ 7 h 90"/>
                  <a:gd name="T10" fmla="*/ 0 w 50"/>
                  <a:gd name="T11" fmla="*/ 83 h 90"/>
                  <a:gd name="T12" fmla="*/ 6 w 50"/>
                  <a:gd name="T13" fmla="*/ 90 h 90"/>
                  <a:gd name="T14" fmla="*/ 44 w 50"/>
                  <a:gd name="T15" fmla="*/ 90 h 90"/>
                  <a:gd name="T16" fmla="*/ 50 w 50"/>
                  <a:gd name="T17" fmla="*/ 83 h 90"/>
                  <a:gd name="T18" fmla="*/ 39 w 50"/>
                  <a:gd name="T19" fmla="*/ 5 h 90"/>
                  <a:gd name="T20" fmla="*/ 41 w 50"/>
                  <a:gd name="T21" fmla="*/ 6 h 90"/>
                  <a:gd name="T22" fmla="*/ 39 w 50"/>
                  <a:gd name="T23" fmla="*/ 8 h 90"/>
                  <a:gd name="T24" fmla="*/ 38 w 50"/>
                  <a:gd name="T25" fmla="*/ 6 h 90"/>
                  <a:gd name="T26" fmla="*/ 39 w 50"/>
                  <a:gd name="T27" fmla="*/ 5 h 90"/>
                  <a:gd name="T28" fmla="*/ 16 w 50"/>
                  <a:gd name="T29" fmla="*/ 5 h 90"/>
                  <a:gd name="T30" fmla="*/ 34 w 50"/>
                  <a:gd name="T31" fmla="*/ 5 h 90"/>
                  <a:gd name="T32" fmla="*/ 34 w 50"/>
                  <a:gd name="T33" fmla="*/ 7 h 90"/>
                  <a:gd name="T34" fmla="*/ 16 w 50"/>
                  <a:gd name="T35" fmla="*/ 7 h 90"/>
                  <a:gd name="T36" fmla="*/ 16 w 50"/>
                  <a:gd name="T37" fmla="*/ 5 h 90"/>
                  <a:gd name="T38" fmla="*/ 5 w 50"/>
                  <a:gd name="T39" fmla="*/ 69 h 90"/>
                  <a:gd name="T40" fmla="*/ 5 w 50"/>
                  <a:gd name="T41" fmla="*/ 11 h 90"/>
                  <a:gd name="T42" fmla="*/ 45 w 50"/>
                  <a:gd name="T43" fmla="*/ 11 h 90"/>
                  <a:gd name="T44" fmla="*/ 45 w 50"/>
                  <a:gd name="T45" fmla="*/ 69 h 90"/>
                  <a:gd name="T46" fmla="*/ 5 w 50"/>
                  <a:gd name="T47" fmla="*/ 69 h 90"/>
                  <a:gd name="T48" fmla="*/ 25 w 50"/>
                  <a:gd name="T49" fmla="*/ 83 h 90"/>
                  <a:gd name="T50" fmla="*/ 21 w 50"/>
                  <a:gd name="T51" fmla="*/ 79 h 90"/>
                  <a:gd name="T52" fmla="*/ 25 w 50"/>
                  <a:gd name="T53" fmla="*/ 75 h 90"/>
                  <a:gd name="T54" fmla="*/ 29 w 50"/>
                  <a:gd name="T55" fmla="*/ 79 h 90"/>
                  <a:gd name="T56" fmla="*/ 25 w 50"/>
                  <a:gd name="T57" fmla="*/ 8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0" h="90">
                    <a:moveTo>
                      <a:pt x="50" y="83"/>
                    </a:moveTo>
                    <a:cubicBezTo>
                      <a:pt x="50" y="7"/>
                      <a:pt x="50" y="7"/>
                      <a:pt x="50" y="7"/>
                    </a:cubicBezTo>
                    <a:cubicBezTo>
                      <a:pt x="50" y="3"/>
                      <a:pt x="47" y="0"/>
                      <a:pt x="44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7"/>
                      <a:pt x="3" y="90"/>
                      <a:pt x="6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7" y="90"/>
                      <a:pt x="50" y="87"/>
                      <a:pt x="50" y="83"/>
                    </a:cubicBezTo>
                    <a:close/>
                    <a:moveTo>
                      <a:pt x="39" y="5"/>
                    </a:moveTo>
                    <a:cubicBezTo>
                      <a:pt x="40" y="5"/>
                      <a:pt x="41" y="5"/>
                      <a:pt x="41" y="6"/>
                    </a:cubicBezTo>
                    <a:cubicBezTo>
                      <a:pt x="41" y="7"/>
                      <a:pt x="40" y="8"/>
                      <a:pt x="39" y="8"/>
                    </a:cubicBezTo>
                    <a:cubicBezTo>
                      <a:pt x="38" y="8"/>
                      <a:pt x="38" y="7"/>
                      <a:pt x="38" y="6"/>
                    </a:cubicBezTo>
                    <a:cubicBezTo>
                      <a:pt x="38" y="5"/>
                      <a:pt x="38" y="5"/>
                      <a:pt x="39" y="5"/>
                    </a:cubicBezTo>
                    <a:close/>
                    <a:moveTo>
                      <a:pt x="16" y="5"/>
                    </a:moveTo>
                    <a:cubicBezTo>
                      <a:pt x="34" y="5"/>
                      <a:pt x="34" y="5"/>
                      <a:pt x="34" y="5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16" y="7"/>
                      <a:pt x="16" y="7"/>
                      <a:pt x="16" y="7"/>
                    </a:cubicBezTo>
                    <a:lnTo>
                      <a:pt x="16" y="5"/>
                    </a:lnTo>
                    <a:close/>
                    <a:moveTo>
                      <a:pt x="5" y="69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5" y="69"/>
                      <a:pt x="45" y="69"/>
                      <a:pt x="45" y="69"/>
                    </a:cubicBezTo>
                    <a:lnTo>
                      <a:pt x="5" y="69"/>
                    </a:lnTo>
                    <a:close/>
                    <a:moveTo>
                      <a:pt x="25" y="83"/>
                    </a:moveTo>
                    <a:cubicBezTo>
                      <a:pt x="23" y="83"/>
                      <a:pt x="21" y="81"/>
                      <a:pt x="21" y="79"/>
                    </a:cubicBezTo>
                    <a:cubicBezTo>
                      <a:pt x="21" y="77"/>
                      <a:pt x="23" y="75"/>
                      <a:pt x="25" y="75"/>
                    </a:cubicBezTo>
                    <a:cubicBezTo>
                      <a:pt x="27" y="75"/>
                      <a:pt x="29" y="77"/>
                      <a:pt x="29" y="79"/>
                    </a:cubicBezTo>
                    <a:cubicBezTo>
                      <a:pt x="29" y="81"/>
                      <a:pt x="27" y="83"/>
                      <a:pt x="2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9" name="Freeform 69">
                <a:extLst>
                  <a:ext uri="{FF2B5EF4-FFF2-40B4-BE49-F238E27FC236}">
                    <a16:creationId xmlns:a16="http://schemas.microsoft.com/office/drawing/2014/main" id="{45465B53-B002-4212-B08C-D7EEF4FB6D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19985" y="2220434"/>
                <a:ext cx="169713" cy="299494"/>
              </a:xfrm>
              <a:custGeom>
                <a:avLst/>
                <a:gdLst>
                  <a:gd name="T0" fmla="*/ 44 w 51"/>
                  <a:gd name="T1" fmla="*/ 0 h 90"/>
                  <a:gd name="T2" fmla="*/ 7 w 51"/>
                  <a:gd name="T3" fmla="*/ 0 h 90"/>
                  <a:gd name="T4" fmla="*/ 0 w 51"/>
                  <a:gd name="T5" fmla="*/ 7 h 90"/>
                  <a:gd name="T6" fmla="*/ 0 w 51"/>
                  <a:gd name="T7" fmla="*/ 83 h 90"/>
                  <a:gd name="T8" fmla="*/ 7 w 51"/>
                  <a:gd name="T9" fmla="*/ 90 h 90"/>
                  <a:gd name="T10" fmla="*/ 44 w 51"/>
                  <a:gd name="T11" fmla="*/ 90 h 90"/>
                  <a:gd name="T12" fmla="*/ 51 w 51"/>
                  <a:gd name="T13" fmla="*/ 83 h 90"/>
                  <a:gd name="T14" fmla="*/ 51 w 51"/>
                  <a:gd name="T15" fmla="*/ 7 h 90"/>
                  <a:gd name="T16" fmla="*/ 44 w 51"/>
                  <a:gd name="T17" fmla="*/ 0 h 90"/>
                  <a:gd name="T18" fmla="*/ 40 w 51"/>
                  <a:gd name="T19" fmla="*/ 5 h 90"/>
                  <a:gd name="T20" fmla="*/ 42 w 51"/>
                  <a:gd name="T21" fmla="*/ 6 h 90"/>
                  <a:gd name="T22" fmla="*/ 40 w 51"/>
                  <a:gd name="T23" fmla="*/ 8 h 90"/>
                  <a:gd name="T24" fmla="*/ 38 w 51"/>
                  <a:gd name="T25" fmla="*/ 6 h 90"/>
                  <a:gd name="T26" fmla="*/ 40 w 51"/>
                  <a:gd name="T27" fmla="*/ 5 h 90"/>
                  <a:gd name="T28" fmla="*/ 17 w 51"/>
                  <a:gd name="T29" fmla="*/ 5 h 90"/>
                  <a:gd name="T30" fmla="*/ 34 w 51"/>
                  <a:gd name="T31" fmla="*/ 5 h 90"/>
                  <a:gd name="T32" fmla="*/ 34 w 51"/>
                  <a:gd name="T33" fmla="*/ 7 h 90"/>
                  <a:gd name="T34" fmla="*/ 17 w 51"/>
                  <a:gd name="T35" fmla="*/ 7 h 90"/>
                  <a:gd name="T36" fmla="*/ 17 w 51"/>
                  <a:gd name="T37" fmla="*/ 5 h 90"/>
                  <a:gd name="T38" fmla="*/ 26 w 51"/>
                  <a:gd name="T39" fmla="*/ 83 h 90"/>
                  <a:gd name="T40" fmla="*/ 21 w 51"/>
                  <a:gd name="T41" fmla="*/ 79 h 90"/>
                  <a:gd name="T42" fmla="*/ 26 w 51"/>
                  <a:gd name="T43" fmla="*/ 75 h 90"/>
                  <a:gd name="T44" fmla="*/ 30 w 51"/>
                  <a:gd name="T45" fmla="*/ 79 h 90"/>
                  <a:gd name="T46" fmla="*/ 26 w 51"/>
                  <a:gd name="T47" fmla="*/ 83 h 90"/>
                  <a:gd name="T48" fmla="*/ 46 w 51"/>
                  <a:gd name="T49" fmla="*/ 69 h 90"/>
                  <a:gd name="T50" fmla="*/ 5 w 51"/>
                  <a:gd name="T51" fmla="*/ 69 h 90"/>
                  <a:gd name="T52" fmla="*/ 5 w 51"/>
                  <a:gd name="T53" fmla="*/ 11 h 90"/>
                  <a:gd name="T54" fmla="*/ 46 w 51"/>
                  <a:gd name="T55" fmla="*/ 11 h 90"/>
                  <a:gd name="T56" fmla="*/ 46 w 51"/>
                  <a:gd name="T57" fmla="*/ 6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1" h="90">
                    <a:moveTo>
                      <a:pt x="44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7"/>
                      <a:pt x="3" y="90"/>
                      <a:pt x="7" y="9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8" y="90"/>
                      <a:pt x="51" y="87"/>
                      <a:pt x="51" y="83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1" y="3"/>
                      <a:pt x="48" y="0"/>
                      <a:pt x="44" y="0"/>
                    </a:cubicBezTo>
                    <a:close/>
                    <a:moveTo>
                      <a:pt x="40" y="5"/>
                    </a:moveTo>
                    <a:cubicBezTo>
                      <a:pt x="41" y="5"/>
                      <a:pt x="42" y="5"/>
                      <a:pt x="42" y="6"/>
                    </a:cubicBezTo>
                    <a:cubicBezTo>
                      <a:pt x="42" y="7"/>
                      <a:pt x="41" y="8"/>
                      <a:pt x="40" y="8"/>
                    </a:cubicBezTo>
                    <a:cubicBezTo>
                      <a:pt x="39" y="8"/>
                      <a:pt x="38" y="7"/>
                      <a:pt x="38" y="6"/>
                    </a:cubicBezTo>
                    <a:cubicBezTo>
                      <a:pt x="38" y="5"/>
                      <a:pt x="39" y="5"/>
                      <a:pt x="40" y="5"/>
                    </a:cubicBezTo>
                    <a:close/>
                    <a:moveTo>
                      <a:pt x="17" y="5"/>
                    </a:moveTo>
                    <a:cubicBezTo>
                      <a:pt x="34" y="5"/>
                      <a:pt x="34" y="5"/>
                      <a:pt x="34" y="5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17" y="7"/>
                      <a:pt x="17" y="7"/>
                      <a:pt x="17" y="7"/>
                    </a:cubicBezTo>
                    <a:lnTo>
                      <a:pt x="17" y="5"/>
                    </a:lnTo>
                    <a:close/>
                    <a:moveTo>
                      <a:pt x="26" y="83"/>
                    </a:moveTo>
                    <a:cubicBezTo>
                      <a:pt x="23" y="83"/>
                      <a:pt x="21" y="81"/>
                      <a:pt x="21" y="79"/>
                    </a:cubicBezTo>
                    <a:cubicBezTo>
                      <a:pt x="21" y="77"/>
                      <a:pt x="23" y="75"/>
                      <a:pt x="26" y="75"/>
                    </a:cubicBezTo>
                    <a:cubicBezTo>
                      <a:pt x="28" y="75"/>
                      <a:pt x="30" y="77"/>
                      <a:pt x="30" y="79"/>
                    </a:cubicBezTo>
                    <a:cubicBezTo>
                      <a:pt x="30" y="81"/>
                      <a:pt x="28" y="83"/>
                      <a:pt x="26" y="83"/>
                    </a:cubicBezTo>
                    <a:close/>
                    <a:moveTo>
                      <a:pt x="46" y="69"/>
                    </a:moveTo>
                    <a:cubicBezTo>
                      <a:pt x="5" y="69"/>
                      <a:pt x="5" y="69"/>
                      <a:pt x="5" y="69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46" y="11"/>
                      <a:pt x="46" y="11"/>
                      <a:pt x="46" y="11"/>
                    </a:cubicBezTo>
                    <a:lnTo>
                      <a:pt x="46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0" name="Freeform 70">
                <a:extLst>
                  <a:ext uri="{FF2B5EF4-FFF2-40B4-BE49-F238E27FC236}">
                    <a16:creationId xmlns:a16="http://schemas.microsoft.com/office/drawing/2014/main" id="{7DED6F6E-856B-41F7-A92E-31825043E4B7}"/>
                  </a:ext>
                </a:extLst>
              </p:cNvPr>
              <p:cNvSpPr/>
              <p:nvPr/>
            </p:nvSpPr>
            <p:spPr bwMode="auto">
              <a:xfrm>
                <a:off x="3107507" y="2125594"/>
                <a:ext cx="99831" cy="82362"/>
              </a:xfrm>
              <a:custGeom>
                <a:avLst/>
                <a:gdLst>
                  <a:gd name="T0" fmla="*/ 32 w 40"/>
                  <a:gd name="T1" fmla="*/ 33 h 33"/>
                  <a:gd name="T2" fmla="*/ 40 w 40"/>
                  <a:gd name="T3" fmla="*/ 33 h 33"/>
                  <a:gd name="T4" fmla="*/ 40 w 40"/>
                  <a:gd name="T5" fmla="*/ 8 h 33"/>
                  <a:gd name="T6" fmla="*/ 40 w 40"/>
                  <a:gd name="T7" fmla="*/ 0 h 33"/>
                  <a:gd name="T8" fmla="*/ 32 w 40"/>
                  <a:gd name="T9" fmla="*/ 0 h 33"/>
                  <a:gd name="T10" fmla="*/ 0 w 40"/>
                  <a:gd name="T11" fmla="*/ 0 h 33"/>
                  <a:gd name="T12" fmla="*/ 0 w 40"/>
                  <a:gd name="T13" fmla="*/ 8 h 33"/>
                  <a:gd name="T14" fmla="*/ 32 w 40"/>
                  <a:gd name="T15" fmla="*/ 8 h 33"/>
                  <a:gd name="T16" fmla="*/ 32 w 40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33">
                    <a:moveTo>
                      <a:pt x="32" y="33"/>
                    </a:moveTo>
                    <a:lnTo>
                      <a:pt x="40" y="33"/>
                    </a:lnTo>
                    <a:lnTo>
                      <a:pt x="40" y="8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0" y="0"/>
                    </a:lnTo>
                    <a:lnTo>
                      <a:pt x="0" y="8"/>
                    </a:lnTo>
                    <a:lnTo>
                      <a:pt x="32" y="8"/>
                    </a:lnTo>
                    <a:lnTo>
                      <a:pt x="32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1" name="Freeform 71">
                <a:extLst>
                  <a:ext uri="{FF2B5EF4-FFF2-40B4-BE49-F238E27FC236}">
                    <a16:creationId xmlns:a16="http://schemas.microsoft.com/office/drawing/2014/main" id="{63253599-3604-4509-B87B-3AF9872B7496}"/>
                  </a:ext>
                </a:extLst>
              </p:cNvPr>
              <p:cNvSpPr/>
              <p:nvPr/>
            </p:nvSpPr>
            <p:spPr bwMode="auto">
              <a:xfrm>
                <a:off x="3017659" y="2425088"/>
                <a:ext cx="82362" cy="82362"/>
              </a:xfrm>
              <a:custGeom>
                <a:avLst/>
                <a:gdLst>
                  <a:gd name="T0" fmla="*/ 8 w 33"/>
                  <a:gd name="T1" fmla="*/ 0 h 33"/>
                  <a:gd name="T2" fmla="*/ 0 w 33"/>
                  <a:gd name="T3" fmla="*/ 0 h 33"/>
                  <a:gd name="T4" fmla="*/ 0 w 33"/>
                  <a:gd name="T5" fmla="*/ 25 h 33"/>
                  <a:gd name="T6" fmla="*/ 0 w 33"/>
                  <a:gd name="T7" fmla="*/ 33 h 33"/>
                  <a:gd name="T8" fmla="*/ 8 w 33"/>
                  <a:gd name="T9" fmla="*/ 33 h 33"/>
                  <a:gd name="T10" fmla="*/ 33 w 33"/>
                  <a:gd name="T11" fmla="*/ 33 h 33"/>
                  <a:gd name="T12" fmla="*/ 33 w 33"/>
                  <a:gd name="T13" fmla="*/ 25 h 33"/>
                  <a:gd name="T14" fmla="*/ 8 w 33"/>
                  <a:gd name="T15" fmla="*/ 25 h 33"/>
                  <a:gd name="T16" fmla="*/ 8 w 33"/>
                  <a:gd name="T1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3">
                    <a:moveTo>
                      <a:pt x="8" y="0"/>
                    </a:moveTo>
                    <a:lnTo>
                      <a:pt x="0" y="0"/>
                    </a:lnTo>
                    <a:lnTo>
                      <a:pt x="0" y="25"/>
                    </a:lnTo>
                    <a:lnTo>
                      <a:pt x="0" y="33"/>
                    </a:lnTo>
                    <a:lnTo>
                      <a:pt x="8" y="33"/>
                    </a:lnTo>
                    <a:lnTo>
                      <a:pt x="33" y="33"/>
                    </a:lnTo>
                    <a:lnTo>
                      <a:pt x="33" y="25"/>
                    </a:lnTo>
                    <a:lnTo>
                      <a:pt x="8" y="25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Group 24">
              <a:extLst>
                <a:ext uri="{FF2B5EF4-FFF2-40B4-BE49-F238E27FC236}">
                  <a16:creationId xmlns:a16="http://schemas.microsoft.com/office/drawing/2014/main" id="{D154A586-C433-416F-A761-9A8E850057DC}"/>
                </a:ext>
              </a:extLst>
            </p:cNvPr>
            <p:cNvGrpSpPr/>
            <p:nvPr/>
          </p:nvGrpSpPr>
          <p:grpSpPr>
            <a:xfrm>
              <a:off x="6692812" y="4871455"/>
              <a:ext cx="315891" cy="575376"/>
              <a:chOff x="3536781" y="2689641"/>
              <a:chExt cx="279527" cy="509141"/>
            </a:xfrm>
            <a:solidFill>
              <a:schemeClr val="bg1"/>
            </a:solidFill>
          </p:grpSpPr>
          <p:sp>
            <p:nvSpPr>
              <p:cNvPr id="43" name="Freeform 121">
                <a:extLst>
                  <a:ext uri="{FF2B5EF4-FFF2-40B4-BE49-F238E27FC236}">
                    <a16:creationId xmlns:a16="http://schemas.microsoft.com/office/drawing/2014/main" id="{C3F7C16C-9D29-44CA-88C0-3D659371DB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36781" y="2689641"/>
                <a:ext cx="279527" cy="381855"/>
              </a:xfrm>
              <a:custGeom>
                <a:avLst/>
                <a:gdLst>
                  <a:gd name="T0" fmla="*/ 42 w 84"/>
                  <a:gd name="T1" fmla="*/ 5 h 115"/>
                  <a:gd name="T2" fmla="*/ 79 w 84"/>
                  <a:gd name="T3" fmla="*/ 42 h 115"/>
                  <a:gd name="T4" fmla="*/ 56 w 84"/>
                  <a:gd name="T5" fmla="*/ 111 h 115"/>
                  <a:gd name="T6" fmla="*/ 31 w 84"/>
                  <a:gd name="T7" fmla="*/ 111 h 115"/>
                  <a:gd name="T8" fmla="*/ 4 w 84"/>
                  <a:gd name="T9" fmla="*/ 42 h 115"/>
                  <a:gd name="T10" fmla="*/ 42 w 84"/>
                  <a:gd name="T11" fmla="*/ 5 h 115"/>
                  <a:gd name="T12" fmla="*/ 42 w 84"/>
                  <a:gd name="T13" fmla="*/ 0 h 115"/>
                  <a:gd name="T14" fmla="*/ 0 w 84"/>
                  <a:gd name="T15" fmla="*/ 42 h 115"/>
                  <a:gd name="T16" fmla="*/ 29 w 84"/>
                  <a:gd name="T17" fmla="*/ 115 h 115"/>
                  <a:gd name="T18" fmla="*/ 58 w 84"/>
                  <a:gd name="T19" fmla="*/ 115 h 115"/>
                  <a:gd name="T20" fmla="*/ 84 w 84"/>
                  <a:gd name="T21" fmla="*/ 42 h 115"/>
                  <a:gd name="T22" fmla="*/ 42 w 84"/>
                  <a:gd name="T2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115">
                    <a:moveTo>
                      <a:pt x="42" y="5"/>
                    </a:moveTo>
                    <a:cubicBezTo>
                      <a:pt x="63" y="5"/>
                      <a:pt x="79" y="22"/>
                      <a:pt x="79" y="42"/>
                    </a:cubicBezTo>
                    <a:cubicBezTo>
                      <a:pt x="79" y="60"/>
                      <a:pt x="60" y="101"/>
                      <a:pt x="56" y="111"/>
                    </a:cubicBezTo>
                    <a:cubicBezTo>
                      <a:pt x="31" y="111"/>
                      <a:pt x="31" y="111"/>
                      <a:pt x="31" y="111"/>
                    </a:cubicBezTo>
                    <a:cubicBezTo>
                      <a:pt x="23" y="95"/>
                      <a:pt x="4" y="58"/>
                      <a:pt x="4" y="42"/>
                    </a:cubicBezTo>
                    <a:cubicBezTo>
                      <a:pt x="4" y="22"/>
                      <a:pt x="21" y="5"/>
                      <a:pt x="42" y="5"/>
                    </a:cubicBezTo>
                    <a:moveTo>
                      <a:pt x="42" y="0"/>
                    </a:moveTo>
                    <a:cubicBezTo>
                      <a:pt x="19" y="0"/>
                      <a:pt x="0" y="19"/>
                      <a:pt x="0" y="42"/>
                    </a:cubicBezTo>
                    <a:cubicBezTo>
                      <a:pt x="0" y="63"/>
                      <a:pt x="29" y="115"/>
                      <a:pt x="29" y="115"/>
                    </a:cubicBezTo>
                    <a:cubicBezTo>
                      <a:pt x="58" y="115"/>
                      <a:pt x="58" y="115"/>
                      <a:pt x="58" y="115"/>
                    </a:cubicBezTo>
                    <a:cubicBezTo>
                      <a:pt x="58" y="115"/>
                      <a:pt x="84" y="63"/>
                      <a:pt x="84" y="42"/>
                    </a:cubicBezTo>
                    <a:cubicBezTo>
                      <a:pt x="84" y="19"/>
                      <a:pt x="65" y="0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4" name="Freeform 122">
                <a:extLst>
                  <a:ext uri="{FF2B5EF4-FFF2-40B4-BE49-F238E27FC236}">
                    <a16:creationId xmlns:a16="http://schemas.microsoft.com/office/drawing/2014/main" id="{3A1044CF-0347-4348-B666-54D859157368}"/>
                  </a:ext>
                </a:extLst>
              </p:cNvPr>
              <p:cNvSpPr/>
              <p:nvPr/>
            </p:nvSpPr>
            <p:spPr bwMode="auto">
              <a:xfrm>
                <a:off x="3631621" y="3166335"/>
                <a:ext cx="97336" cy="9983"/>
              </a:xfrm>
              <a:custGeom>
                <a:avLst/>
                <a:gdLst>
                  <a:gd name="T0" fmla="*/ 1 w 29"/>
                  <a:gd name="T1" fmla="*/ 3 h 3"/>
                  <a:gd name="T2" fmla="*/ 27 w 29"/>
                  <a:gd name="T3" fmla="*/ 3 h 3"/>
                  <a:gd name="T4" fmla="*/ 29 w 29"/>
                  <a:gd name="T5" fmla="*/ 0 h 3"/>
                  <a:gd name="T6" fmla="*/ 0 w 29"/>
                  <a:gd name="T7" fmla="*/ 0 h 3"/>
                  <a:gd name="T8" fmla="*/ 1 w 29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">
                    <a:moveTo>
                      <a:pt x="1" y="3"/>
                    </a:moveTo>
                    <a:cubicBezTo>
                      <a:pt x="27" y="3"/>
                      <a:pt x="27" y="3"/>
                      <a:pt x="27" y="3"/>
                    </a:cubicBezTo>
                    <a:cubicBezTo>
                      <a:pt x="28" y="2"/>
                      <a:pt x="28" y="1"/>
                      <a:pt x="2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1" y="2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5" name="Freeform 123">
                <a:extLst>
                  <a:ext uri="{FF2B5EF4-FFF2-40B4-BE49-F238E27FC236}">
                    <a16:creationId xmlns:a16="http://schemas.microsoft.com/office/drawing/2014/main" id="{60CE42AC-530D-405A-9AF7-B0BB608CFE88}"/>
                  </a:ext>
                </a:extLst>
              </p:cNvPr>
              <p:cNvSpPr/>
              <p:nvPr/>
            </p:nvSpPr>
            <p:spPr bwMode="auto">
              <a:xfrm>
                <a:off x="3646596" y="3186302"/>
                <a:ext cx="69882" cy="12480"/>
              </a:xfrm>
              <a:custGeom>
                <a:avLst/>
                <a:gdLst>
                  <a:gd name="T0" fmla="*/ 10 w 21"/>
                  <a:gd name="T1" fmla="*/ 4 h 4"/>
                  <a:gd name="T2" fmla="*/ 21 w 21"/>
                  <a:gd name="T3" fmla="*/ 0 h 4"/>
                  <a:gd name="T4" fmla="*/ 0 w 21"/>
                  <a:gd name="T5" fmla="*/ 0 h 4"/>
                  <a:gd name="T6" fmla="*/ 10 w 21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4">
                    <a:moveTo>
                      <a:pt x="10" y="4"/>
                    </a:moveTo>
                    <a:cubicBezTo>
                      <a:pt x="14" y="4"/>
                      <a:pt x="18" y="2"/>
                      <a:pt x="2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2"/>
                      <a:pt x="6" y="4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6" name="Freeform 124">
                <a:extLst>
                  <a:ext uri="{FF2B5EF4-FFF2-40B4-BE49-F238E27FC236}">
                    <a16:creationId xmlns:a16="http://schemas.microsoft.com/office/drawing/2014/main" id="{8BEE151A-4A7E-4A1C-A470-60C8216907E6}"/>
                  </a:ext>
                </a:extLst>
              </p:cNvPr>
              <p:cNvSpPr/>
              <p:nvPr/>
            </p:nvSpPr>
            <p:spPr bwMode="auto">
              <a:xfrm>
                <a:off x="3629124" y="3086470"/>
                <a:ext cx="102328" cy="69882"/>
              </a:xfrm>
              <a:custGeom>
                <a:avLst/>
                <a:gdLst>
                  <a:gd name="T0" fmla="*/ 31 w 31"/>
                  <a:gd name="T1" fmla="*/ 0 h 21"/>
                  <a:gd name="T2" fmla="*/ 0 w 31"/>
                  <a:gd name="T3" fmla="*/ 0 h 21"/>
                  <a:gd name="T4" fmla="*/ 0 w 31"/>
                  <a:gd name="T5" fmla="*/ 19 h 21"/>
                  <a:gd name="T6" fmla="*/ 0 w 31"/>
                  <a:gd name="T7" fmla="*/ 21 h 21"/>
                  <a:gd name="T8" fmla="*/ 30 w 31"/>
                  <a:gd name="T9" fmla="*/ 21 h 21"/>
                  <a:gd name="T10" fmla="*/ 31 w 31"/>
                  <a:gd name="T11" fmla="*/ 19 h 21"/>
                  <a:gd name="T12" fmla="*/ 31 w 31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21">
                    <a:moveTo>
                      <a:pt x="3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0"/>
                      <a:pt x="31" y="20"/>
                      <a:pt x="31" y="19"/>
                    </a:cubicBez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7" name="Freeform 125">
                <a:extLst>
                  <a:ext uri="{FF2B5EF4-FFF2-40B4-BE49-F238E27FC236}">
                    <a16:creationId xmlns:a16="http://schemas.microsoft.com/office/drawing/2014/main" id="{95E01AC3-9065-47BB-B1A0-D92DF696EA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26629" y="2864345"/>
                <a:ext cx="104823" cy="207151"/>
              </a:xfrm>
              <a:custGeom>
                <a:avLst/>
                <a:gdLst>
                  <a:gd name="T0" fmla="*/ 42 w 42"/>
                  <a:gd name="T1" fmla="*/ 2 h 83"/>
                  <a:gd name="T2" fmla="*/ 42 w 42"/>
                  <a:gd name="T3" fmla="*/ 2 h 83"/>
                  <a:gd name="T4" fmla="*/ 42 w 42"/>
                  <a:gd name="T5" fmla="*/ 2 h 83"/>
                  <a:gd name="T6" fmla="*/ 37 w 42"/>
                  <a:gd name="T7" fmla="*/ 0 h 83"/>
                  <a:gd name="T8" fmla="*/ 20 w 42"/>
                  <a:gd name="T9" fmla="*/ 6 h 83"/>
                  <a:gd name="T10" fmla="*/ 5 w 42"/>
                  <a:gd name="T11" fmla="*/ 0 h 83"/>
                  <a:gd name="T12" fmla="*/ 0 w 42"/>
                  <a:gd name="T13" fmla="*/ 1 h 83"/>
                  <a:gd name="T14" fmla="*/ 0 w 42"/>
                  <a:gd name="T15" fmla="*/ 2 h 83"/>
                  <a:gd name="T16" fmla="*/ 0 w 42"/>
                  <a:gd name="T17" fmla="*/ 2 h 83"/>
                  <a:gd name="T18" fmla="*/ 18 w 42"/>
                  <a:gd name="T19" fmla="*/ 83 h 83"/>
                  <a:gd name="T20" fmla="*/ 24 w 42"/>
                  <a:gd name="T21" fmla="*/ 83 h 83"/>
                  <a:gd name="T22" fmla="*/ 42 w 42"/>
                  <a:gd name="T23" fmla="*/ 2 h 83"/>
                  <a:gd name="T24" fmla="*/ 42 w 42"/>
                  <a:gd name="T25" fmla="*/ 2 h 83"/>
                  <a:gd name="T26" fmla="*/ 42 w 42"/>
                  <a:gd name="T27" fmla="*/ 2 h 83"/>
                  <a:gd name="T28" fmla="*/ 21 w 42"/>
                  <a:gd name="T29" fmla="*/ 73 h 83"/>
                  <a:gd name="T30" fmla="*/ 5 w 42"/>
                  <a:gd name="T31" fmla="*/ 4 h 83"/>
                  <a:gd name="T32" fmla="*/ 20 w 42"/>
                  <a:gd name="T33" fmla="*/ 9 h 83"/>
                  <a:gd name="T34" fmla="*/ 37 w 42"/>
                  <a:gd name="T35" fmla="*/ 4 h 83"/>
                  <a:gd name="T36" fmla="*/ 21 w 42"/>
                  <a:gd name="T37" fmla="*/ 7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83">
                    <a:moveTo>
                      <a:pt x="42" y="2"/>
                    </a:moveTo>
                    <a:lnTo>
                      <a:pt x="42" y="2"/>
                    </a:lnTo>
                    <a:lnTo>
                      <a:pt x="42" y="2"/>
                    </a:lnTo>
                    <a:lnTo>
                      <a:pt x="37" y="0"/>
                    </a:lnTo>
                    <a:lnTo>
                      <a:pt x="20" y="6"/>
                    </a:lnTo>
                    <a:lnTo>
                      <a:pt x="5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18" y="83"/>
                    </a:lnTo>
                    <a:lnTo>
                      <a:pt x="24" y="83"/>
                    </a:lnTo>
                    <a:lnTo>
                      <a:pt x="42" y="2"/>
                    </a:lnTo>
                    <a:lnTo>
                      <a:pt x="42" y="2"/>
                    </a:lnTo>
                    <a:lnTo>
                      <a:pt x="42" y="2"/>
                    </a:lnTo>
                    <a:close/>
                    <a:moveTo>
                      <a:pt x="21" y="73"/>
                    </a:moveTo>
                    <a:lnTo>
                      <a:pt x="5" y="4"/>
                    </a:lnTo>
                    <a:lnTo>
                      <a:pt x="20" y="9"/>
                    </a:lnTo>
                    <a:lnTo>
                      <a:pt x="37" y="4"/>
                    </a:lnTo>
                    <a:lnTo>
                      <a:pt x="21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Group 30">
              <a:extLst>
                <a:ext uri="{FF2B5EF4-FFF2-40B4-BE49-F238E27FC236}">
                  <a16:creationId xmlns:a16="http://schemas.microsoft.com/office/drawing/2014/main" id="{EF78E127-209D-421B-810A-6542FCFB55F4}"/>
                </a:ext>
              </a:extLst>
            </p:cNvPr>
            <p:cNvGrpSpPr/>
            <p:nvPr/>
          </p:nvGrpSpPr>
          <p:grpSpPr>
            <a:xfrm>
              <a:off x="7008704" y="3505002"/>
              <a:ext cx="406784" cy="440313"/>
              <a:chOff x="1847137" y="4256991"/>
              <a:chExt cx="454232" cy="491670"/>
            </a:xfrm>
            <a:solidFill>
              <a:schemeClr val="bg1"/>
            </a:solidFill>
          </p:grpSpPr>
          <p:sp>
            <p:nvSpPr>
              <p:cNvPr id="41" name="Freeform 101">
                <a:extLst>
                  <a:ext uri="{FF2B5EF4-FFF2-40B4-BE49-F238E27FC236}">
                    <a16:creationId xmlns:a16="http://schemas.microsoft.com/office/drawing/2014/main" id="{73583B17-2B19-43FD-9107-B974CF5BF6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47137" y="4256991"/>
                <a:ext cx="454232" cy="491670"/>
              </a:xfrm>
              <a:custGeom>
                <a:avLst/>
                <a:gdLst>
                  <a:gd name="T0" fmla="*/ 134 w 137"/>
                  <a:gd name="T1" fmla="*/ 71 h 148"/>
                  <a:gd name="T2" fmla="*/ 126 w 137"/>
                  <a:gd name="T3" fmla="*/ 38 h 148"/>
                  <a:gd name="T4" fmla="*/ 133 w 137"/>
                  <a:gd name="T5" fmla="*/ 36 h 148"/>
                  <a:gd name="T6" fmla="*/ 126 w 137"/>
                  <a:gd name="T7" fmla="*/ 12 h 148"/>
                  <a:gd name="T8" fmla="*/ 102 w 137"/>
                  <a:gd name="T9" fmla="*/ 5 h 148"/>
                  <a:gd name="T10" fmla="*/ 99 w 137"/>
                  <a:gd name="T11" fmla="*/ 12 h 148"/>
                  <a:gd name="T12" fmla="*/ 67 w 137"/>
                  <a:gd name="T13" fmla="*/ 4 h 148"/>
                  <a:gd name="T14" fmla="*/ 38 w 137"/>
                  <a:gd name="T15" fmla="*/ 11 h 148"/>
                  <a:gd name="T16" fmla="*/ 36 w 137"/>
                  <a:gd name="T17" fmla="*/ 5 h 148"/>
                  <a:gd name="T18" fmla="*/ 12 w 137"/>
                  <a:gd name="T19" fmla="*/ 12 h 148"/>
                  <a:gd name="T20" fmla="*/ 5 w 137"/>
                  <a:gd name="T21" fmla="*/ 36 h 148"/>
                  <a:gd name="T22" fmla="*/ 9 w 137"/>
                  <a:gd name="T23" fmla="*/ 38 h 148"/>
                  <a:gd name="T24" fmla="*/ 0 w 137"/>
                  <a:gd name="T25" fmla="*/ 71 h 148"/>
                  <a:gd name="T26" fmla="*/ 27 w 137"/>
                  <a:gd name="T27" fmla="*/ 125 h 148"/>
                  <a:gd name="T28" fmla="*/ 13 w 137"/>
                  <a:gd name="T29" fmla="*/ 140 h 148"/>
                  <a:gd name="T30" fmla="*/ 21 w 137"/>
                  <a:gd name="T31" fmla="*/ 148 h 148"/>
                  <a:gd name="T32" fmla="*/ 37 w 137"/>
                  <a:gd name="T33" fmla="*/ 132 h 148"/>
                  <a:gd name="T34" fmla="*/ 67 w 137"/>
                  <a:gd name="T35" fmla="*/ 139 h 148"/>
                  <a:gd name="T36" fmla="*/ 97 w 137"/>
                  <a:gd name="T37" fmla="*/ 132 h 148"/>
                  <a:gd name="T38" fmla="*/ 113 w 137"/>
                  <a:gd name="T39" fmla="*/ 148 h 148"/>
                  <a:gd name="T40" fmla="*/ 121 w 137"/>
                  <a:gd name="T41" fmla="*/ 140 h 148"/>
                  <a:gd name="T42" fmla="*/ 107 w 137"/>
                  <a:gd name="T43" fmla="*/ 125 h 148"/>
                  <a:gd name="T44" fmla="*/ 134 w 137"/>
                  <a:gd name="T45" fmla="*/ 71 h 148"/>
                  <a:gd name="T46" fmla="*/ 11 w 137"/>
                  <a:gd name="T47" fmla="*/ 74 h 148"/>
                  <a:gd name="T48" fmla="*/ 20 w 137"/>
                  <a:gd name="T49" fmla="*/ 74 h 148"/>
                  <a:gd name="T50" fmla="*/ 23 w 137"/>
                  <a:gd name="T51" fmla="*/ 71 h 148"/>
                  <a:gd name="T52" fmla="*/ 20 w 137"/>
                  <a:gd name="T53" fmla="*/ 69 h 148"/>
                  <a:gd name="T54" fmla="*/ 11 w 137"/>
                  <a:gd name="T55" fmla="*/ 69 h 148"/>
                  <a:gd name="T56" fmla="*/ 64 w 137"/>
                  <a:gd name="T57" fmla="*/ 15 h 148"/>
                  <a:gd name="T58" fmla="*/ 64 w 137"/>
                  <a:gd name="T59" fmla="*/ 15 h 148"/>
                  <a:gd name="T60" fmla="*/ 64 w 137"/>
                  <a:gd name="T61" fmla="*/ 26 h 148"/>
                  <a:gd name="T62" fmla="*/ 67 w 137"/>
                  <a:gd name="T63" fmla="*/ 29 h 148"/>
                  <a:gd name="T64" fmla="*/ 70 w 137"/>
                  <a:gd name="T65" fmla="*/ 26 h 148"/>
                  <a:gd name="T66" fmla="*/ 70 w 137"/>
                  <a:gd name="T67" fmla="*/ 15 h 148"/>
                  <a:gd name="T68" fmla="*/ 70 w 137"/>
                  <a:gd name="T69" fmla="*/ 15 h 148"/>
                  <a:gd name="T70" fmla="*/ 123 w 137"/>
                  <a:gd name="T71" fmla="*/ 69 h 148"/>
                  <a:gd name="T72" fmla="*/ 114 w 137"/>
                  <a:gd name="T73" fmla="*/ 69 h 148"/>
                  <a:gd name="T74" fmla="*/ 111 w 137"/>
                  <a:gd name="T75" fmla="*/ 71 h 148"/>
                  <a:gd name="T76" fmla="*/ 114 w 137"/>
                  <a:gd name="T77" fmla="*/ 74 h 148"/>
                  <a:gd name="T78" fmla="*/ 123 w 137"/>
                  <a:gd name="T79" fmla="*/ 74 h 148"/>
                  <a:gd name="T80" fmla="*/ 70 w 137"/>
                  <a:gd name="T81" fmla="*/ 128 h 148"/>
                  <a:gd name="T82" fmla="*/ 70 w 137"/>
                  <a:gd name="T83" fmla="*/ 118 h 148"/>
                  <a:gd name="T84" fmla="*/ 67 w 137"/>
                  <a:gd name="T85" fmla="*/ 115 h 148"/>
                  <a:gd name="T86" fmla="*/ 64 w 137"/>
                  <a:gd name="T87" fmla="*/ 118 h 148"/>
                  <a:gd name="T88" fmla="*/ 64 w 137"/>
                  <a:gd name="T89" fmla="*/ 128 h 148"/>
                  <a:gd name="T90" fmla="*/ 11 w 137"/>
                  <a:gd name="T91" fmla="*/ 7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7" h="148">
                    <a:moveTo>
                      <a:pt x="134" y="71"/>
                    </a:moveTo>
                    <a:cubicBezTo>
                      <a:pt x="134" y="59"/>
                      <a:pt x="131" y="48"/>
                      <a:pt x="126" y="38"/>
                    </a:cubicBezTo>
                    <a:cubicBezTo>
                      <a:pt x="128" y="38"/>
                      <a:pt x="131" y="38"/>
                      <a:pt x="133" y="36"/>
                    </a:cubicBezTo>
                    <a:cubicBezTo>
                      <a:pt x="137" y="31"/>
                      <a:pt x="134" y="20"/>
                      <a:pt x="126" y="12"/>
                    </a:cubicBezTo>
                    <a:cubicBezTo>
                      <a:pt x="117" y="3"/>
                      <a:pt x="107" y="0"/>
                      <a:pt x="102" y="5"/>
                    </a:cubicBezTo>
                    <a:cubicBezTo>
                      <a:pt x="100" y="7"/>
                      <a:pt x="99" y="9"/>
                      <a:pt x="99" y="12"/>
                    </a:cubicBezTo>
                    <a:cubicBezTo>
                      <a:pt x="90" y="7"/>
                      <a:pt x="79" y="4"/>
                      <a:pt x="67" y="4"/>
                    </a:cubicBezTo>
                    <a:cubicBezTo>
                      <a:pt x="57" y="4"/>
                      <a:pt x="47" y="6"/>
                      <a:pt x="38" y="11"/>
                    </a:cubicBezTo>
                    <a:cubicBezTo>
                      <a:pt x="38" y="8"/>
                      <a:pt x="37" y="7"/>
                      <a:pt x="36" y="5"/>
                    </a:cubicBezTo>
                    <a:cubicBezTo>
                      <a:pt x="31" y="0"/>
                      <a:pt x="20" y="3"/>
                      <a:pt x="12" y="12"/>
                    </a:cubicBezTo>
                    <a:cubicBezTo>
                      <a:pt x="3" y="20"/>
                      <a:pt x="0" y="31"/>
                      <a:pt x="5" y="36"/>
                    </a:cubicBezTo>
                    <a:cubicBezTo>
                      <a:pt x="6" y="37"/>
                      <a:pt x="7" y="37"/>
                      <a:pt x="9" y="38"/>
                    </a:cubicBezTo>
                    <a:cubicBezTo>
                      <a:pt x="3" y="48"/>
                      <a:pt x="0" y="59"/>
                      <a:pt x="0" y="71"/>
                    </a:cubicBezTo>
                    <a:cubicBezTo>
                      <a:pt x="0" y="94"/>
                      <a:pt x="10" y="113"/>
                      <a:pt x="27" y="125"/>
                    </a:cubicBezTo>
                    <a:cubicBezTo>
                      <a:pt x="13" y="140"/>
                      <a:pt x="13" y="140"/>
                      <a:pt x="13" y="140"/>
                    </a:cubicBezTo>
                    <a:cubicBezTo>
                      <a:pt x="21" y="148"/>
                      <a:pt x="21" y="148"/>
                      <a:pt x="21" y="148"/>
                    </a:cubicBezTo>
                    <a:cubicBezTo>
                      <a:pt x="37" y="132"/>
                      <a:pt x="37" y="132"/>
                      <a:pt x="37" y="132"/>
                    </a:cubicBezTo>
                    <a:cubicBezTo>
                      <a:pt x="46" y="136"/>
                      <a:pt x="56" y="139"/>
                      <a:pt x="67" y="139"/>
                    </a:cubicBezTo>
                    <a:cubicBezTo>
                      <a:pt x="78" y="139"/>
                      <a:pt x="88" y="136"/>
                      <a:pt x="97" y="132"/>
                    </a:cubicBezTo>
                    <a:cubicBezTo>
                      <a:pt x="113" y="148"/>
                      <a:pt x="113" y="148"/>
                      <a:pt x="113" y="148"/>
                    </a:cubicBezTo>
                    <a:cubicBezTo>
                      <a:pt x="121" y="140"/>
                      <a:pt x="121" y="140"/>
                      <a:pt x="121" y="140"/>
                    </a:cubicBezTo>
                    <a:cubicBezTo>
                      <a:pt x="107" y="125"/>
                      <a:pt x="107" y="125"/>
                      <a:pt x="107" y="125"/>
                    </a:cubicBezTo>
                    <a:cubicBezTo>
                      <a:pt x="124" y="113"/>
                      <a:pt x="134" y="94"/>
                      <a:pt x="134" y="71"/>
                    </a:cubicBezTo>
                    <a:close/>
                    <a:moveTo>
                      <a:pt x="11" y="74"/>
                    </a:moveTo>
                    <a:cubicBezTo>
                      <a:pt x="20" y="74"/>
                      <a:pt x="20" y="74"/>
                      <a:pt x="20" y="74"/>
                    </a:cubicBezTo>
                    <a:cubicBezTo>
                      <a:pt x="22" y="74"/>
                      <a:pt x="23" y="73"/>
                      <a:pt x="23" y="71"/>
                    </a:cubicBezTo>
                    <a:cubicBezTo>
                      <a:pt x="23" y="70"/>
                      <a:pt x="22" y="69"/>
                      <a:pt x="20" y="69"/>
                    </a:cubicBezTo>
                    <a:cubicBezTo>
                      <a:pt x="11" y="69"/>
                      <a:pt x="11" y="69"/>
                      <a:pt x="11" y="69"/>
                    </a:cubicBezTo>
                    <a:cubicBezTo>
                      <a:pt x="12" y="40"/>
                      <a:pt x="35" y="17"/>
                      <a:pt x="64" y="15"/>
                    </a:cubicBezTo>
                    <a:cubicBezTo>
                      <a:pt x="64" y="15"/>
                      <a:pt x="64" y="15"/>
                      <a:pt x="64" y="15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4" y="27"/>
                      <a:pt x="65" y="29"/>
                      <a:pt x="67" y="29"/>
                    </a:cubicBezTo>
                    <a:cubicBezTo>
                      <a:pt x="69" y="29"/>
                      <a:pt x="70" y="27"/>
                      <a:pt x="70" y="26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99" y="17"/>
                      <a:pt x="122" y="40"/>
                      <a:pt x="123" y="69"/>
                    </a:cubicBezTo>
                    <a:cubicBezTo>
                      <a:pt x="114" y="69"/>
                      <a:pt x="114" y="69"/>
                      <a:pt x="114" y="69"/>
                    </a:cubicBezTo>
                    <a:cubicBezTo>
                      <a:pt x="112" y="69"/>
                      <a:pt x="111" y="70"/>
                      <a:pt x="111" y="71"/>
                    </a:cubicBezTo>
                    <a:cubicBezTo>
                      <a:pt x="111" y="73"/>
                      <a:pt x="112" y="74"/>
                      <a:pt x="114" y="74"/>
                    </a:cubicBezTo>
                    <a:cubicBezTo>
                      <a:pt x="123" y="74"/>
                      <a:pt x="123" y="74"/>
                      <a:pt x="123" y="74"/>
                    </a:cubicBezTo>
                    <a:cubicBezTo>
                      <a:pt x="122" y="103"/>
                      <a:pt x="99" y="126"/>
                      <a:pt x="70" y="128"/>
                    </a:cubicBezTo>
                    <a:cubicBezTo>
                      <a:pt x="70" y="118"/>
                      <a:pt x="70" y="118"/>
                      <a:pt x="70" y="118"/>
                    </a:cubicBezTo>
                    <a:cubicBezTo>
                      <a:pt x="70" y="116"/>
                      <a:pt x="69" y="115"/>
                      <a:pt x="67" y="115"/>
                    </a:cubicBezTo>
                    <a:cubicBezTo>
                      <a:pt x="65" y="115"/>
                      <a:pt x="64" y="116"/>
                      <a:pt x="64" y="118"/>
                    </a:cubicBezTo>
                    <a:cubicBezTo>
                      <a:pt x="64" y="128"/>
                      <a:pt x="64" y="128"/>
                      <a:pt x="64" y="128"/>
                    </a:cubicBezTo>
                    <a:cubicBezTo>
                      <a:pt x="35" y="126"/>
                      <a:pt x="12" y="103"/>
                      <a:pt x="11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2" name="Freeform 102">
                <a:extLst>
                  <a:ext uri="{FF2B5EF4-FFF2-40B4-BE49-F238E27FC236}">
                    <a16:creationId xmlns:a16="http://schemas.microsoft.com/office/drawing/2014/main" id="{02F669C5-B20A-4ACC-A9BD-1281D2271C0D}"/>
                  </a:ext>
                </a:extLst>
              </p:cNvPr>
              <p:cNvSpPr/>
              <p:nvPr/>
            </p:nvSpPr>
            <p:spPr bwMode="auto">
              <a:xfrm>
                <a:off x="2059279" y="4371797"/>
                <a:ext cx="142260" cy="129781"/>
              </a:xfrm>
              <a:custGeom>
                <a:avLst/>
                <a:gdLst>
                  <a:gd name="T0" fmla="*/ 3 w 43"/>
                  <a:gd name="T1" fmla="*/ 39 h 39"/>
                  <a:gd name="T2" fmla="*/ 3 w 43"/>
                  <a:gd name="T3" fmla="*/ 39 h 39"/>
                  <a:gd name="T4" fmla="*/ 40 w 43"/>
                  <a:gd name="T5" fmla="*/ 39 h 39"/>
                  <a:gd name="T6" fmla="*/ 43 w 43"/>
                  <a:gd name="T7" fmla="*/ 36 h 39"/>
                  <a:gd name="T8" fmla="*/ 40 w 43"/>
                  <a:gd name="T9" fmla="*/ 34 h 39"/>
                  <a:gd name="T10" fmla="*/ 6 w 43"/>
                  <a:gd name="T11" fmla="*/ 34 h 39"/>
                  <a:gd name="T12" fmla="*/ 6 w 43"/>
                  <a:gd name="T13" fmla="*/ 3 h 39"/>
                  <a:gd name="T14" fmla="*/ 3 w 43"/>
                  <a:gd name="T15" fmla="*/ 0 h 39"/>
                  <a:gd name="T16" fmla="*/ 0 w 43"/>
                  <a:gd name="T17" fmla="*/ 3 h 39"/>
                  <a:gd name="T18" fmla="*/ 0 w 43"/>
                  <a:gd name="T19" fmla="*/ 36 h 39"/>
                  <a:gd name="T20" fmla="*/ 3 w 43"/>
                  <a:gd name="T21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39">
                    <a:moveTo>
                      <a:pt x="3" y="39"/>
                    </a:moveTo>
                    <a:cubicBezTo>
                      <a:pt x="3" y="39"/>
                      <a:pt x="3" y="39"/>
                      <a:pt x="3" y="39"/>
                    </a:cubicBezTo>
                    <a:cubicBezTo>
                      <a:pt x="40" y="39"/>
                      <a:pt x="40" y="39"/>
                      <a:pt x="40" y="39"/>
                    </a:cubicBezTo>
                    <a:cubicBezTo>
                      <a:pt x="41" y="39"/>
                      <a:pt x="43" y="38"/>
                      <a:pt x="43" y="36"/>
                    </a:cubicBezTo>
                    <a:cubicBezTo>
                      <a:pt x="43" y="35"/>
                      <a:pt x="41" y="34"/>
                      <a:pt x="40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8"/>
                      <a:pt x="1" y="39"/>
                      <a:pt x="3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Group 33">
              <a:extLst>
                <a:ext uri="{FF2B5EF4-FFF2-40B4-BE49-F238E27FC236}">
                  <a16:creationId xmlns:a16="http://schemas.microsoft.com/office/drawing/2014/main" id="{4EE297BA-59B1-4D85-A440-9D936BD341AB}"/>
                </a:ext>
              </a:extLst>
            </p:cNvPr>
            <p:cNvGrpSpPr/>
            <p:nvPr/>
          </p:nvGrpSpPr>
          <p:grpSpPr>
            <a:xfrm>
              <a:off x="4620035" y="3444765"/>
              <a:ext cx="498630" cy="516126"/>
              <a:chOff x="1163293" y="4009909"/>
              <a:chExt cx="426779" cy="441753"/>
            </a:xfrm>
            <a:solidFill>
              <a:schemeClr val="bg1"/>
            </a:solidFill>
          </p:grpSpPr>
          <p:sp>
            <p:nvSpPr>
              <p:cNvPr id="38" name="Freeform 129">
                <a:extLst>
                  <a:ext uri="{FF2B5EF4-FFF2-40B4-BE49-F238E27FC236}">
                    <a16:creationId xmlns:a16="http://schemas.microsoft.com/office/drawing/2014/main" id="{746B5F85-F266-41CA-8D26-0791C7C9CF92}"/>
                  </a:ext>
                </a:extLst>
              </p:cNvPr>
              <p:cNvSpPr/>
              <p:nvPr/>
            </p:nvSpPr>
            <p:spPr bwMode="auto">
              <a:xfrm>
                <a:off x="1163293" y="4192101"/>
                <a:ext cx="426779" cy="157235"/>
              </a:xfrm>
              <a:custGeom>
                <a:avLst/>
                <a:gdLst>
                  <a:gd name="T0" fmla="*/ 86 w 171"/>
                  <a:gd name="T1" fmla="*/ 36 h 63"/>
                  <a:gd name="T2" fmla="*/ 24 w 171"/>
                  <a:gd name="T3" fmla="*/ 0 h 63"/>
                  <a:gd name="T4" fmla="*/ 0 w 171"/>
                  <a:gd name="T5" fmla="*/ 15 h 63"/>
                  <a:gd name="T6" fmla="*/ 86 w 171"/>
                  <a:gd name="T7" fmla="*/ 63 h 63"/>
                  <a:gd name="T8" fmla="*/ 171 w 171"/>
                  <a:gd name="T9" fmla="*/ 15 h 63"/>
                  <a:gd name="T10" fmla="*/ 147 w 171"/>
                  <a:gd name="T11" fmla="*/ 0 h 63"/>
                  <a:gd name="T12" fmla="*/ 86 w 171"/>
                  <a:gd name="T13" fmla="*/ 3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1" h="63">
                    <a:moveTo>
                      <a:pt x="86" y="36"/>
                    </a:moveTo>
                    <a:lnTo>
                      <a:pt x="24" y="0"/>
                    </a:lnTo>
                    <a:lnTo>
                      <a:pt x="0" y="15"/>
                    </a:lnTo>
                    <a:lnTo>
                      <a:pt x="86" y="63"/>
                    </a:lnTo>
                    <a:lnTo>
                      <a:pt x="171" y="15"/>
                    </a:lnTo>
                    <a:lnTo>
                      <a:pt x="147" y="0"/>
                    </a:lnTo>
                    <a:lnTo>
                      <a:pt x="86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9" name="Freeform 130">
                <a:extLst>
                  <a:ext uri="{FF2B5EF4-FFF2-40B4-BE49-F238E27FC236}">
                    <a16:creationId xmlns:a16="http://schemas.microsoft.com/office/drawing/2014/main" id="{E449C7B3-7A8A-44E6-B5F7-5F48C14650BD}"/>
                  </a:ext>
                </a:extLst>
              </p:cNvPr>
              <p:cNvSpPr/>
              <p:nvPr/>
            </p:nvSpPr>
            <p:spPr bwMode="auto">
              <a:xfrm>
                <a:off x="1163293" y="4296924"/>
                <a:ext cx="426779" cy="154738"/>
              </a:xfrm>
              <a:custGeom>
                <a:avLst/>
                <a:gdLst>
                  <a:gd name="T0" fmla="*/ 86 w 171"/>
                  <a:gd name="T1" fmla="*/ 34 h 62"/>
                  <a:gd name="T2" fmla="*/ 24 w 171"/>
                  <a:gd name="T3" fmla="*/ 0 h 62"/>
                  <a:gd name="T4" fmla="*/ 0 w 171"/>
                  <a:gd name="T5" fmla="*/ 13 h 62"/>
                  <a:gd name="T6" fmla="*/ 86 w 171"/>
                  <a:gd name="T7" fmla="*/ 62 h 62"/>
                  <a:gd name="T8" fmla="*/ 171 w 171"/>
                  <a:gd name="T9" fmla="*/ 13 h 62"/>
                  <a:gd name="T10" fmla="*/ 147 w 171"/>
                  <a:gd name="T11" fmla="*/ 0 h 62"/>
                  <a:gd name="T12" fmla="*/ 86 w 171"/>
                  <a:gd name="T13" fmla="*/ 3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1" h="62">
                    <a:moveTo>
                      <a:pt x="86" y="34"/>
                    </a:moveTo>
                    <a:lnTo>
                      <a:pt x="24" y="0"/>
                    </a:lnTo>
                    <a:lnTo>
                      <a:pt x="0" y="13"/>
                    </a:lnTo>
                    <a:lnTo>
                      <a:pt x="86" y="62"/>
                    </a:lnTo>
                    <a:lnTo>
                      <a:pt x="171" y="13"/>
                    </a:lnTo>
                    <a:lnTo>
                      <a:pt x="147" y="0"/>
                    </a:lnTo>
                    <a:lnTo>
                      <a:pt x="86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0" name="Freeform 131">
                <a:extLst>
                  <a:ext uri="{FF2B5EF4-FFF2-40B4-BE49-F238E27FC236}">
                    <a16:creationId xmlns:a16="http://schemas.microsoft.com/office/drawing/2014/main" id="{A7096063-92B8-4825-9D34-BCFEA933B53F}"/>
                  </a:ext>
                </a:extLst>
              </p:cNvPr>
              <p:cNvSpPr/>
              <p:nvPr/>
            </p:nvSpPr>
            <p:spPr bwMode="auto">
              <a:xfrm>
                <a:off x="1163293" y="4009909"/>
                <a:ext cx="426779" cy="242092"/>
              </a:xfrm>
              <a:custGeom>
                <a:avLst/>
                <a:gdLst>
                  <a:gd name="T0" fmla="*/ 171 w 171"/>
                  <a:gd name="T1" fmla="*/ 48 h 97"/>
                  <a:gd name="T2" fmla="*/ 86 w 171"/>
                  <a:gd name="T3" fmla="*/ 0 h 97"/>
                  <a:gd name="T4" fmla="*/ 0 w 171"/>
                  <a:gd name="T5" fmla="*/ 48 h 97"/>
                  <a:gd name="T6" fmla="*/ 86 w 171"/>
                  <a:gd name="T7" fmla="*/ 97 h 97"/>
                  <a:gd name="T8" fmla="*/ 171 w 171"/>
                  <a:gd name="T9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97">
                    <a:moveTo>
                      <a:pt x="171" y="48"/>
                    </a:moveTo>
                    <a:lnTo>
                      <a:pt x="86" y="0"/>
                    </a:lnTo>
                    <a:lnTo>
                      <a:pt x="0" y="48"/>
                    </a:lnTo>
                    <a:lnTo>
                      <a:pt x="86" y="97"/>
                    </a:lnTo>
                    <a:lnTo>
                      <a:pt x="171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3" name="Oval 57">
              <a:extLst>
                <a:ext uri="{FF2B5EF4-FFF2-40B4-BE49-F238E27FC236}">
                  <a16:creationId xmlns:a16="http://schemas.microsoft.com/office/drawing/2014/main" id="{DB1F68DD-F7B1-4130-B222-7C4D77851EB6}"/>
                </a:ext>
              </a:extLst>
            </p:cNvPr>
            <p:cNvSpPr/>
            <p:nvPr/>
          </p:nvSpPr>
          <p:spPr>
            <a:xfrm>
              <a:off x="8318423" y="3397984"/>
              <a:ext cx="630238" cy="638175"/>
            </a:xfrm>
            <a:prstGeom prst="ellipse">
              <a:avLst/>
            </a:prstGeom>
            <a:solidFill>
              <a:srgbClr val="39B9B7"/>
            </a:solidFill>
            <a:ln w="9525">
              <a:noFill/>
            </a:ln>
          </p:spPr>
          <p:txBody>
            <a:bodyPr/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en-US" altLang="zh-CN" sz="1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Oval 67">
              <a:extLst>
                <a:ext uri="{FF2B5EF4-FFF2-40B4-BE49-F238E27FC236}">
                  <a16:creationId xmlns:a16="http://schemas.microsoft.com/office/drawing/2014/main" id="{E4E19D03-0730-4E34-B874-EEBC4EACB073}"/>
                </a:ext>
              </a:extLst>
            </p:cNvPr>
            <p:cNvSpPr/>
            <p:nvPr/>
          </p:nvSpPr>
          <p:spPr>
            <a:xfrm>
              <a:off x="8318423" y="4869596"/>
              <a:ext cx="630238" cy="639763"/>
            </a:xfrm>
            <a:prstGeom prst="ellipse">
              <a:avLst/>
            </a:prstGeom>
            <a:solidFill>
              <a:srgbClr val="F49C00"/>
            </a:solidFill>
            <a:ln w="9525">
              <a:noFill/>
            </a:ln>
          </p:spPr>
          <p:txBody>
            <a:bodyPr/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en-US" altLang="zh-CN" sz="1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Oval 68">
              <a:extLst>
                <a:ext uri="{FF2B5EF4-FFF2-40B4-BE49-F238E27FC236}">
                  <a16:creationId xmlns:a16="http://schemas.microsoft.com/office/drawing/2014/main" id="{72D157C0-AF47-4EF9-916F-024B99EB5E43}"/>
                </a:ext>
              </a:extLst>
            </p:cNvPr>
            <p:cNvSpPr/>
            <p:nvPr/>
          </p:nvSpPr>
          <p:spPr>
            <a:xfrm>
              <a:off x="8318423" y="2108934"/>
              <a:ext cx="630238" cy="639762"/>
            </a:xfrm>
            <a:prstGeom prst="ellipse">
              <a:avLst/>
            </a:prstGeom>
            <a:solidFill>
              <a:srgbClr val="F49C00"/>
            </a:solidFill>
            <a:ln w="9525">
              <a:noFill/>
            </a:ln>
          </p:spPr>
          <p:txBody>
            <a:bodyPr/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en-US" altLang="zh-CN" sz="1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Oval 69">
              <a:extLst>
                <a:ext uri="{FF2B5EF4-FFF2-40B4-BE49-F238E27FC236}">
                  <a16:creationId xmlns:a16="http://schemas.microsoft.com/office/drawing/2014/main" id="{F8F478D6-AD3F-4ADF-A926-88E1002A5898}"/>
                </a:ext>
              </a:extLst>
            </p:cNvPr>
            <p:cNvSpPr/>
            <p:nvPr/>
          </p:nvSpPr>
          <p:spPr>
            <a:xfrm>
              <a:off x="3225723" y="4869596"/>
              <a:ext cx="630238" cy="639763"/>
            </a:xfrm>
            <a:prstGeom prst="ellipse">
              <a:avLst/>
            </a:prstGeom>
            <a:solidFill>
              <a:srgbClr val="CACFCE"/>
            </a:solidFill>
            <a:ln w="9525">
              <a:noFill/>
            </a:ln>
          </p:spPr>
          <p:txBody>
            <a:bodyPr/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en-US" altLang="zh-CN" sz="1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Oval 70">
              <a:extLst>
                <a:ext uri="{FF2B5EF4-FFF2-40B4-BE49-F238E27FC236}">
                  <a16:creationId xmlns:a16="http://schemas.microsoft.com/office/drawing/2014/main" id="{83AE7550-51DE-4B77-B17B-208F5E59F467}"/>
                </a:ext>
              </a:extLst>
            </p:cNvPr>
            <p:cNvSpPr/>
            <p:nvPr/>
          </p:nvSpPr>
          <p:spPr>
            <a:xfrm>
              <a:off x="3225723" y="3372584"/>
              <a:ext cx="630238" cy="639762"/>
            </a:xfrm>
            <a:prstGeom prst="ellipse">
              <a:avLst/>
            </a:prstGeom>
            <a:solidFill>
              <a:srgbClr val="39B9B7"/>
            </a:solidFill>
            <a:ln w="9525">
              <a:noFill/>
            </a:ln>
          </p:spPr>
          <p:txBody>
            <a:bodyPr/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endParaRPr lang="en-US" altLang="zh-CN" sz="18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8" name="Text Box 10">
              <a:extLst>
                <a:ext uri="{FF2B5EF4-FFF2-40B4-BE49-F238E27FC236}">
                  <a16:creationId xmlns:a16="http://schemas.microsoft.com/office/drawing/2014/main" id="{D19D6283-B467-4D30-A83E-26089377C458}"/>
                </a:ext>
              </a:extLst>
            </p:cNvPr>
            <p:cNvSpPr txBox="1"/>
            <p:nvPr/>
          </p:nvSpPr>
          <p:spPr>
            <a:xfrm>
              <a:off x="3295573" y="3583721"/>
              <a:ext cx="492125" cy="23018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45720" tIns="22860" rIns="45720" bIns="2286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defTabSz="1087755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2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15%</a:t>
              </a:r>
              <a:endParaRPr lang="en-US" altLang="zh-CN" sz="1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Text Box 10">
              <a:extLst>
                <a:ext uri="{FF2B5EF4-FFF2-40B4-BE49-F238E27FC236}">
                  <a16:creationId xmlns:a16="http://schemas.microsoft.com/office/drawing/2014/main" id="{84B462D4-4F89-40FF-8E96-97D84EA9B690}"/>
                </a:ext>
              </a:extLst>
            </p:cNvPr>
            <p:cNvSpPr txBox="1"/>
            <p:nvPr/>
          </p:nvSpPr>
          <p:spPr>
            <a:xfrm>
              <a:off x="3303511" y="5069621"/>
              <a:ext cx="490537" cy="23018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45720" tIns="22860" rIns="45720" bIns="2286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defTabSz="1087755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2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15%</a:t>
              </a:r>
              <a:endParaRPr lang="en-US" altLang="zh-CN" sz="1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 Box 10">
              <a:extLst>
                <a:ext uri="{FF2B5EF4-FFF2-40B4-BE49-F238E27FC236}">
                  <a16:creationId xmlns:a16="http://schemas.microsoft.com/office/drawing/2014/main" id="{71E3FB80-0634-49AF-9F54-640AAEF71B71}"/>
                </a:ext>
              </a:extLst>
            </p:cNvPr>
            <p:cNvSpPr txBox="1"/>
            <p:nvPr/>
          </p:nvSpPr>
          <p:spPr>
            <a:xfrm>
              <a:off x="8388273" y="2293084"/>
              <a:ext cx="490538" cy="23018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45720" tIns="22860" rIns="45720" bIns="2286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defTabSz="1087755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2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25%</a:t>
              </a:r>
              <a:endParaRPr lang="en-US" altLang="zh-CN" sz="1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1" name="Text Box 10">
              <a:extLst>
                <a:ext uri="{FF2B5EF4-FFF2-40B4-BE49-F238E27FC236}">
                  <a16:creationId xmlns:a16="http://schemas.microsoft.com/office/drawing/2014/main" id="{6D6E8076-8E93-488F-BE58-C4E6BCC54A1D}"/>
                </a:ext>
              </a:extLst>
            </p:cNvPr>
            <p:cNvSpPr txBox="1"/>
            <p:nvPr/>
          </p:nvSpPr>
          <p:spPr>
            <a:xfrm>
              <a:off x="8388273" y="3561496"/>
              <a:ext cx="490538" cy="23018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45720" tIns="22860" rIns="45720" bIns="2286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defTabSz="1087755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2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20%</a:t>
              </a:r>
              <a:endParaRPr lang="en-US" altLang="zh-CN" sz="1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2" name="Text Box 10">
              <a:extLst>
                <a:ext uri="{FF2B5EF4-FFF2-40B4-BE49-F238E27FC236}">
                  <a16:creationId xmlns:a16="http://schemas.microsoft.com/office/drawing/2014/main" id="{406882BA-45AE-4557-A1BC-DA2382D2F97D}"/>
                </a:ext>
              </a:extLst>
            </p:cNvPr>
            <p:cNvSpPr txBox="1"/>
            <p:nvPr/>
          </p:nvSpPr>
          <p:spPr>
            <a:xfrm>
              <a:off x="8388273" y="5041046"/>
              <a:ext cx="490538" cy="23018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45720" tIns="22860" rIns="45720" bIns="2286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 defTabSz="1087755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2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20%</a:t>
              </a:r>
              <a:endParaRPr lang="en-US" altLang="zh-CN" sz="10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Text Box 10">
              <a:extLst>
                <a:ext uri="{FF2B5EF4-FFF2-40B4-BE49-F238E27FC236}">
                  <a16:creationId xmlns:a16="http://schemas.microsoft.com/office/drawing/2014/main" id="{3EE4E9AF-06AD-407A-9836-343BD90485DB}"/>
                </a:ext>
              </a:extLst>
            </p:cNvPr>
            <p:cNvSpPr txBox="1"/>
            <p:nvPr/>
          </p:nvSpPr>
          <p:spPr>
            <a:xfrm>
              <a:off x="950737" y="2799902"/>
              <a:ext cx="2141537" cy="1615827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45720" tIns="22860" rIns="45720" bIns="2286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r" defTabSz="1087755" fontAlgn="auto">
                <a:lnSpc>
                  <a:spcPct val="2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zh-CN" altLang="en-US" sz="1600" b="1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棉花糖</a:t>
              </a:r>
              <a:endParaRPr lang="en-US" altLang="zh-CN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endParaRPr>
            </a:p>
            <a:p>
              <a:pPr marL="0" lvl="0" indent="0" algn="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为了使程序内存占用合适，可以让整个程序只有两个棉花糖</a:t>
              </a:r>
              <a:r>
                <a:rPr lang="en-US" altLang="zh-CN" sz="1400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Mm1</a:t>
              </a:r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和</a:t>
              </a:r>
              <a:r>
                <a:rPr lang="en-US" altLang="zh-CN" sz="1400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Mm2</a:t>
              </a:r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，出屏之后刷新回原位置并调用随机函数初始化。</a:t>
              </a:r>
              <a:endParaRPr lang="en-US" altLang="zh-CN" sz="1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5AB674E4-A808-4C13-9C4B-BFD45553358F}"/>
                </a:ext>
              </a:extLst>
            </p:cNvPr>
            <p:cNvSpPr txBox="1"/>
            <p:nvPr/>
          </p:nvSpPr>
          <p:spPr>
            <a:xfrm>
              <a:off x="941311" y="4685446"/>
              <a:ext cx="2141537" cy="140038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45720" tIns="22860" rIns="45720" bIns="2286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r" defTabSz="1087755" fontAlgn="auto">
                <a:lnSpc>
                  <a:spcPct val="2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zh-CN" altLang="en-US" sz="1600" b="1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云、星星、太阳、月亮</a:t>
              </a:r>
              <a:endParaRPr lang="en-US" altLang="zh-CN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endParaRPr>
            </a:p>
            <a:p>
              <a:pPr marL="0" lvl="0" indent="0" algn="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均为背景装饰，星星、太阳、月亮均为静止，只需要随机产生坐标</a:t>
              </a:r>
              <a:endParaRPr lang="en-US" altLang="zh-CN" sz="1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endParaRPr>
            </a:p>
            <a:p>
              <a:pPr marL="0" lvl="0" indent="0" algn="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云通过类实现。</a:t>
              </a:r>
              <a:endParaRPr lang="en-US" altLang="zh-CN" sz="1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35" name="Text Box 10">
              <a:extLst>
                <a:ext uri="{FF2B5EF4-FFF2-40B4-BE49-F238E27FC236}">
                  <a16:creationId xmlns:a16="http://schemas.microsoft.com/office/drawing/2014/main" id="{B2B82DDC-2924-4D8F-9C89-8B0EDBC65937}"/>
                </a:ext>
              </a:extLst>
            </p:cNvPr>
            <p:cNvSpPr txBox="1"/>
            <p:nvPr/>
          </p:nvSpPr>
          <p:spPr>
            <a:xfrm>
              <a:off x="9161386" y="4685446"/>
              <a:ext cx="2141537" cy="75405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45720" tIns="22860" rIns="45720" bIns="2286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087755" fontAlgn="auto">
                <a:lnSpc>
                  <a:spcPct val="2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zh-CN" altLang="en-US" sz="1600" b="1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建筑物</a:t>
              </a:r>
              <a:endParaRPr lang="en-US" altLang="zh-CN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endParaRPr>
            </a:p>
            <a:p>
              <a:pPr marL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对应主题：城市。</a:t>
              </a:r>
              <a:endParaRPr lang="en-US" altLang="zh-CN" sz="1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36" name="Text Box 10">
              <a:extLst>
                <a:ext uri="{FF2B5EF4-FFF2-40B4-BE49-F238E27FC236}">
                  <a16:creationId xmlns:a16="http://schemas.microsoft.com/office/drawing/2014/main" id="{7FB65A04-F7C8-4910-A9B5-6061157D28B6}"/>
                </a:ext>
              </a:extLst>
            </p:cNvPr>
            <p:cNvSpPr txBox="1"/>
            <p:nvPr/>
          </p:nvSpPr>
          <p:spPr>
            <a:xfrm>
              <a:off x="9161386" y="3299559"/>
              <a:ext cx="2141537" cy="754053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45720" tIns="22860" rIns="45720" bIns="2286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087755" fontAlgn="auto">
                <a:lnSpc>
                  <a:spcPct val="200000"/>
                </a:lnSpc>
                <a:spcBef>
                  <a:spcPct val="0"/>
                </a:spcBef>
                <a:spcAft>
                  <a:spcPts val="0"/>
                </a:spcAft>
                <a:buNone/>
              </a:pPr>
              <a:r>
                <a:rPr lang="zh-CN" altLang="en-US" sz="1600" b="1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山</a:t>
              </a:r>
              <a:endParaRPr lang="en-US" altLang="zh-CN" sz="12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endParaRPr>
            </a:p>
            <a:p>
              <a:pPr marL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400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rPr>
                <a:t>对应主题：山脉。</a:t>
              </a:r>
              <a:endParaRPr lang="en-US" altLang="zh-CN" sz="14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endParaRPr>
            </a:p>
          </p:txBody>
        </p:sp>
        <p:sp>
          <p:nvSpPr>
            <p:cNvPr id="37" name="Text Box 10">
              <a:extLst>
                <a:ext uri="{FF2B5EF4-FFF2-40B4-BE49-F238E27FC236}">
                  <a16:creationId xmlns:a16="http://schemas.microsoft.com/office/drawing/2014/main" id="{D99BE1C5-AA13-4C1D-9CA7-D40E92F63FA7}"/>
                </a:ext>
              </a:extLst>
            </p:cNvPr>
            <p:cNvSpPr txBox="1"/>
            <p:nvPr/>
          </p:nvSpPr>
          <p:spPr>
            <a:xfrm>
              <a:off x="9161386" y="1932721"/>
              <a:ext cx="2141537" cy="86074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45720" tIns="22860" rIns="45720" bIns="22860">
              <a:spAutoFit/>
            </a:bodyPr>
            <a:lstStyle>
              <a:lvl1pPr marL="228600" indent="-22860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defTabSz="1087755" eaLnBrk="1" hangingPunct="1">
                <a:lnSpc>
                  <a:spcPct val="200000"/>
                </a:lnSpc>
                <a:spcBef>
                  <a:spcPct val="0"/>
                </a:spcBef>
                <a:buNone/>
              </a:pP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仙人掌</a:t>
              </a: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 marL="0" indent="0">
                <a:buNone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对应主题：沙漠。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2EA90EFB-0D05-4F1C-8332-ABA2E6224B74}"/>
              </a:ext>
            </a:extLst>
          </p:cNvPr>
          <p:cNvSpPr txBox="1"/>
          <p:nvPr/>
        </p:nvSpPr>
        <p:spPr>
          <a:xfrm>
            <a:off x="4659480" y="5505501"/>
            <a:ext cx="2553072" cy="646331"/>
          </a:xfrm>
          <a:prstGeom prst="rect">
            <a:avLst/>
          </a:prstGeom>
          <a:noFill/>
          <a:ln>
            <a:solidFill>
              <a:srgbClr val="39B9B7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Paint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函数完成大多数内容</a:t>
            </a: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343B9902-F9A8-4437-932A-535FE4594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167" y="1075239"/>
            <a:ext cx="823031" cy="983065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B4EDEE6E-21A9-4754-A3EE-B1C49F310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2294" y="2335438"/>
            <a:ext cx="1592136" cy="1291733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FCE0D798-6179-4C39-96CC-D14AC757D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527" y="1185260"/>
            <a:ext cx="876376" cy="990686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CE930B0C-DAD1-40F6-9196-28704A7022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626" y="5375830"/>
            <a:ext cx="716342" cy="1089754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54042BF3-6D27-4841-A714-9BA8AAEA6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6763" y="5675181"/>
            <a:ext cx="548688" cy="571550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FD5F4709-1E91-4873-855D-94AE2B4EC9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5485" y="4807408"/>
            <a:ext cx="2095682" cy="906859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089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FFE442C-47A5-4C84-B6D2-21F96E720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1532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4EAA91B-F25D-464A-B493-B2BD4B6FBFFB}"/>
              </a:ext>
            </a:extLst>
          </p:cNvPr>
          <p:cNvGrpSpPr/>
          <p:nvPr/>
        </p:nvGrpSpPr>
        <p:grpSpPr>
          <a:xfrm>
            <a:off x="1150936" y="1843585"/>
            <a:ext cx="10648472" cy="3679844"/>
            <a:chOff x="1277936" y="2196010"/>
            <a:chExt cx="10648472" cy="3679844"/>
          </a:xfrm>
        </p:grpSpPr>
        <p:sp>
          <p:nvSpPr>
            <p:cNvPr id="3" name="矩形 15">
              <a:extLst>
                <a:ext uri="{FF2B5EF4-FFF2-40B4-BE49-F238E27FC236}">
                  <a16:creationId xmlns:a16="http://schemas.microsoft.com/office/drawing/2014/main" id="{C90F5C98-5F6F-42DE-9E0B-060717C880E1}"/>
                </a:ext>
              </a:extLst>
            </p:cNvPr>
            <p:cNvSpPr/>
            <p:nvPr/>
          </p:nvSpPr>
          <p:spPr>
            <a:xfrm rot="2868794">
              <a:off x="1841349" y="2504797"/>
              <a:ext cx="3512052" cy="2894478"/>
            </a:xfrm>
            <a:custGeom>
              <a:avLst/>
              <a:gdLst>
                <a:gd name="connsiteX0" fmla="*/ 0 w 3906895"/>
                <a:gd name="connsiteY0" fmla="*/ 0 h 1727086"/>
                <a:gd name="connsiteX1" fmla="*/ 3906895 w 3906895"/>
                <a:gd name="connsiteY1" fmla="*/ 0 h 1727086"/>
                <a:gd name="connsiteX2" fmla="*/ 3906895 w 3906895"/>
                <a:gd name="connsiteY2" fmla="*/ 1727086 h 1727086"/>
                <a:gd name="connsiteX3" fmla="*/ 0 w 3906895"/>
                <a:gd name="connsiteY3" fmla="*/ 1727086 h 1727086"/>
                <a:gd name="connsiteX4" fmla="*/ 0 w 3906895"/>
                <a:gd name="connsiteY4" fmla="*/ 0 h 1727086"/>
                <a:gd name="connsiteX0" fmla="*/ 0 w 3906895"/>
                <a:gd name="connsiteY0" fmla="*/ 10186 h 1737272"/>
                <a:gd name="connsiteX1" fmla="*/ 1259426 w 3906895"/>
                <a:gd name="connsiteY1" fmla="*/ 0 h 1737272"/>
                <a:gd name="connsiteX2" fmla="*/ 3906895 w 3906895"/>
                <a:gd name="connsiteY2" fmla="*/ 10186 h 1737272"/>
                <a:gd name="connsiteX3" fmla="*/ 3906895 w 3906895"/>
                <a:gd name="connsiteY3" fmla="*/ 1737272 h 1737272"/>
                <a:gd name="connsiteX4" fmla="*/ 0 w 3906895"/>
                <a:gd name="connsiteY4" fmla="*/ 1737272 h 1737272"/>
                <a:gd name="connsiteX5" fmla="*/ 0 w 3906895"/>
                <a:gd name="connsiteY5" fmla="*/ 10186 h 1737272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737272 h 1744666"/>
                <a:gd name="connsiteX6" fmla="*/ 0 w 3906895"/>
                <a:gd name="connsiteY6" fmla="*/ 10186 h 1744666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0186 h 1744666"/>
                <a:gd name="connsiteX0" fmla="*/ 0 w 2707042"/>
                <a:gd name="connsiteY0" fmla="*/ 1744666 h 1744666"/>
                <a:gd name="connsiteX1" fmla="*/ 59573 w 2707042"/>
                <a:gd name="connsiteY1" fmla="*/ 0 h 1744666"/>
                <a:gd name="connsiteX2" fmla="*/ 2707042 w 2707042"/>
                <a:gd name="connsiteY2" fmla="*/ 10186 h 1744666"/>
                <a:gd name="connsiteX3" fmla="*/ 2707042 w 2707042"/>
                <a:gd name="connsiteY3" fmla="*/ 1737272 h 1744666"/>
                <a:gd name="connsiteX4" fmla="*/ 0 w 2707042"/>
                <a:gd name="connsiteY4" fmla="*/ 1744666 h 1744666"/>
                <a:gd name="connsiteX0" fmla="*/ 0 w 2707042"/>
                <a:gd name="connsiteY0" fmla="*/ 1741642 h 1741642"/>
                <a:gd name="connsiteX1" fmla="*/ 544879 w 2707042"/>
                <a:gd name="connsiteY1" fmla="*/ 0 h 1741642"/>
                <a:gd name="connsiteX2" fmla="*/ 2707042 w 2707042"/>
                <a:gd name="connsiteY2" fmla="*/ 7162 h 1741642"/>
                <a:gd name="connsiteX3" fmla="*/ 2707042 w 2707042"/>
                <a:gd name="connsiteY3" fmla="*/ 1734248 h 1741642"/>
                <a:gd name="connsiteX4" fmla="*/ 0 w 2707042"/>
                <a:gd name="connsiteY4" fmla="*/ 1741642 h 174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7042" h="1741642">
                  <a:moveTo>
                    <a:pt x="0" y="1741642"/>
                  </a:moveTo>
                  <a:lnTo>
                    <a:pt x="544879" y="0"/>
                  </a:lnTo>
                  <a:lnTo>
                    <a:pt x="2707042" y="7162"/>
                  </a:lnTo>
                  <a:lnTo>
                    <a:pt x="2707042" y="1734248"/>
                  </a:lnTo>
                  <a:lnTo>
                    <a:pt x="0" y="17416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矩形 15">
              <a:extLst>
                <a:ext uri="{FF2B5EF4-FFF2-40B4-BE49-F238E27FC236}">
                  <a16:creationId xmlns:a16="http://schemas.microsoft.com/office/drawing/2014/main" id="{A83CB5FC-D131-4A93-B311-9803A17E42E7}"/>
                </a:ext>
              </a:extLst>
            </p:cNvPr>
            <p:cNvSpPr/>
            <p:nvPr/>
          </p:nvSpPr>
          <p:spPr>
            <a:xfrm rot="2868794">
              <a:off x="5331472" y="2543314"/>
              <a:ext cx="3512052" cy="2894478"/>
            </a:xfrm>
            <a:custGeom>
              <a:avLst/>
              <a:gdLst>
                <a:gd name="connsiteX0" fmla="*/ 0 w 3906895"/>
                <a:gd name="connsiteY0" fmla="*/ 0 h 1727086"/>
                <a:gd name="connsiteX1" fmla="*/ 3906895 w 3906895"/>
                <a:gd name="connsiteY1" fmla="*/ 0 h 1727086"/>
                <a:gd name="connsiteX2" fmla="*/ 3906895 w 3906895"/>
                <a:gd name="connsiteY2" fmla="*/ 1727086 h 1727086"/>
                <a:gd name="connsiteX3" fmla="*/ 0 w 3906895"/>
                <a:gd name="connsiteY3" fmla="*/ 1727086 h 1727086"/>
                <a:gd name="connsiteX4" fmla="*/ 0 w 3906895"/>
                <a:gd name="connsiteY4" fmla="*/ 0 h 1727086"/>
                <a:gd name="connsiteX0" fmla="*/ 0 w 3906895"/>
                <a:gd name="connsiteY0" fmla="*/ 10186 h 1737272"/>
                <a:gd name="connsiteX1" fmla="*/ 1259426 w 3906895"/>
                <a:gd name="connsiteY1" fmla="*/ 0 h 1737272"/>
                <a:gd name="connsiteX2" fmla="*/ 3906895 w 3906895"/>
                <a:gd name="connsiteY2" fmla="*/ 10186 h 1737272"/>
                <a:gd name="connsiteX3" fmla="*/ 3906895 w 3906895"/>
                <a:gd name="connsiteY3" fmla="*/ 1737272 h 1737272"/>
                <a:gd name="connsiteX4" fmla="*/ 0 w 3906895"/>
                <a:gd name="connsiteY4" fmla="*/ 1737272 h 1737272"/>
                <a:gd name="connsiteX5" fmla="*/ 0 w 3906895"/>
                <a:gd name="connsiteY5" fmla="*/ 10186 h 1737272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737272 h 1744666"/>
                <a:gd name="connsiteX6" fmla="*/ 0 w 3906895"/>
                <a:gd name="connsiteY6" fmla="*/ 10186 h 1744666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0186 h 1744666"/>
                <a:gd name="connsiteX0" fmla="*/ 0 w 2707042"/>
                <a:gd name="connsiteY0" fmla="*/ 1744666 h 1744666"/>
                <a:gd name="connsiteX1" fmla="*/ 59573 w 2707042"/>
                <a:gd name="connsiteY1" fmla="*/ 0 h 1744666"/>
                <a:gd name="connsiteX2" fmla="*/ 2707042 w 2707042"/>
                <a:gd name="connsiteY2" fmla="*/ 10186 h 1744666"/>
                <a:gd name="connsiteX3" fmla="*/ 2707042 w 2707042"/>
                <a:gd name="connsiteY3" fmla="*/ 1737272 h 1744666"/>
                <a:gd name="connsiteX4" fmla="*/ 0 w 2707042"/>
                <a:gd name="connsiteY4" fmla="*/ 1744666 h 1744666"/>
                <a:gd name="connsiteX0" fmla="*/ 0 w 2707042"/>
                <a:gd name="connsiteY0" fmla="*/ 1741642 h 1741642"/>
                <a:gd name="connsiteX1" fmla="*/ 544879 w 2707042"/>
                <a:gd name="connsiteY1" fmla="*/ 0 h 1741642"/>
                <a:gd name="connsiteX2" fmla="*/ 2707042 w 2707042"/>
                <a:gd name="connsiteY2" fmla="*/ 7162 h 1741642"/>
                <a:gd name="connsiteX3" fmla="*/ 2707042 w 2707042"/>
                <a:gd name="connsiteY3" fmla="*/ 1734248 h 1741642"/>
                <a:gd name="connsiteX4" fmla="*/ 0 w 2707042"/>
                <a:gd name="connsiteY4" fmla="*/ 1741642 h 174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7042" h="1741642">
                  <a:moveTo>
                    <a:pt x="0" y="1741642"/>
                  </a:moveTo>
                  <a:lnTo>
                    <a:pt x="544879" y="0"/>
                  </a:lnTo>
                  <a:lnTo>
                    <a:pt x="2707042" y="7162"/>
                  </a:lnTo>
                  <a:lnTo>
                    <a:pt x="2707042" y="1734248"/>
                  </a:lnTo>
                  <a:lnTo>
                    <a:pt x="0" y="17416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矩形 15">
              <a:extLst>
                <a:ext uri="{FF2B5EF4-FFF2-40B4-BE49-F238E27FC236}">
                  <a16:creationId xmlns:a16="http://schemas.microsoft.com/office/drawing/2014/main" id="{6C66619D-34F1-4847-AE0B-533C6062B059}"/>
                </a:ext>
              </a:extLst>
            </p:cNvPr>
            <p:cNvSpPr/>
            <p:nvPr/>
          </p:nvSpPr>
          <p:spPr>
            <a:xfrm rot="2868794">
              <a:off x="8723143" y="2521781"/>
              <a:ext cx="3512052" cy="2894478"/>
            </a:xfrm>
            <a:custGeom>
              <a:avLst/>
              <a:gdLst>
                <a:gd name="connsiteX0" fmla="*/ 0 w 3906895"/>
                <a:gd name="connsiteY0" fmla="*/ 0 h 1727086"/>
                <a:gd name="connsiteX1" fmla="*/ 3906895 w 3906895"/>
                <a:gd name="connsiteY1" fmla="*/ 0 h 1727086"/>
                <a:gd name="connsiteX2" fmla="*/ 3906895 w 3906895"/>
                <a:gd name="connsiteY2" fmla="*/ 1727086 h 1727086"/>
                <a:gd name="connsiteX3" fmla="*/ 0 w 3906895"/>
                <a:gd name="connsiteY3" fmla="*/ 1727086 h 1727086"/>
                <a:gd name="connsiteX4" fmla="*/ 0 w 3906895"/>
                <a:gd name="connsiteY4" fmla="*/ 0 h 1727086"/>
                <a:gd name="connsiteX0" fmla="*/ 0 w 3906895"/>
                <a:gd name="connsiteY0" fmla="*/ 10186 h 1737272"/>
                <a:gd name="connsiteX1" fmla="*/ 1259426 w 3906895"/>
                <a:gd name="connsiteY1" fmla="*/ 0 h 1737272"/>
                <a:gd name="connsiteX2" fmla="*/ 3906895 w 3906895"/>
                <a:gd name="connsiteY2" fmla="*/ 10186 h 1737272"/>
                <a:gd name="connsiteX3" fmla="*/ 3906895 w 3906895"/>
                <a:gd name="connsiteY3" fmla="*/ 1737272 h 1737272"/>
                <a:gd name="connsiteX4" fmla="*/ 0 w 3906895"/>
                <a:gd name="connsiteY4" fmla="*/ 1737272 h 1737272"/>
                <a:gd name="connsiteX5" fmla="*/ 0 w 3906895"/>
                <a:gd name="connsiteY5" fmla="*/ 10186 h 1737272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737272 h 1744666"/>
                <a:gd name="connsiteX6" fmla="*/ 0 w 3906895"/>
                <a:gd name="connsiteY6" fmla="*/ 10186 h 1744666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0186 h 1744666"/>
                <a:gd name="connsiteX0" fmla="*/ 0 w 2707042"/>
                <a:gd name="connsiteY0" fmla="*/ 1744666 h 1744666"/>
                <a:gd name="connsiteX1" fmla="*/ 59573 w 2707042"/>
                <a:gd name="connsiteY1" fmla="*/ 0 h 1744666"/>
                <a:gd name="connsiteX2" fmla="*/ 2707042 w 2707042"/>
                <a:gd name="connsiteY2" fmla="*/ 10186 h 1744666"/>
                <a:gd name="connsiteX3" fmla="*/ 2707042 w 2707042"/>
                <a:gd name="connsiteY3" fmla="*/ 1737272 h 1744666"/>
                <a:gd name="connsiteX4" fmla="*/ 0 w 2707042"/>
                <a:gd name="connsiteY4" fmla="*/ 1744666 h 1744666"/>
                <a:gd name="connsiteX0" fmla="*/ 0 w 2707042"/>
                <a:gd name="connsiteY0" fmla="*/ 1741642 h 1741642"/>
                <a:gd name="connsiteX1" fmla="*/ 544879 w 2707042"/>
                <a:gd name="connsiteY1" fmla="*/ 0 h 1741642"/>
                <a:gd name="connsiteX2" fmla="*/ 2707042 w 2707042"/>
                <a:gd name="connsiteY2" fmla="*/ 7162 h 1741642"/>
                <a:gd name="connsiteX3" fmla="*/ 2707042 w 2707042"/>
                <a:gd name="connsiteY3" fmla="*/ 1734248 h 1741642"/>
                <a:gd name="connsiteX4" fmla="*/ 0 w 2707042"/>
                <a:gd name="connsiteY4" fmla="*/ 1741642 h 1741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7042" h="1741642">
                  <a:moveTo>
                    <a:pt x="0" y="1741642"/>
                  </a:moveTo>
                  <a:lnTo>
                    <a:pt x="544879" y="0"/>
                  </a:lnTo>
                  <a:lnTo>
                    <a:pt x="2707042" y="7162"/>
                  </a:lnTo>
                  <a:lnTo>
                    <a:pt x="2707042" y="1734248"/>
                  </a:lnTo>
                  <a:lnTo>
                    <a:pt x="0" y="17416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ACEAB07E-86EC-4C48-B10F-8BFC72B8ADF0}"/>
                </a:ext>
              </a:extLst>
            </p:cNvPr>
            <p:cNvGrpSpPr/>
            <p:nvPr/>
          </p:nvGrpSpPr>
          <p:grpSpPr>
            <a:xfrm>
              <a:off x="1277936" y="3955067"/>
              <a:ext cx="9586693" cy="1920787"/>
              <a:chOff x="426816" y="2816102"/>
              <a:chExt cx="8193791" cy="1641706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945CA6B-6EE0-4892-9865-FC5D53958B30}"/>
                  </a:ext>
                </a:extLst>
              </p:cNvPr>
              <p:cNvSpPr/>
              <p:nvPr/>
            </p:nvSpPr>
            <p:spPr>
              <a:xfrm>
                <a:off x="426816" y="3469038"/>
                <a:ext cx="2275977" cy="988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1087755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b="1" dirty="0">
                    <a:solidFill>
                      <a:srgbClr val="FFFFFF">
                        <a:lumMod val="50000"/>
                      </a:srgbClr>
                    </a:solidFill>
                    <a:cs typeface="+mn-ea"/>
                    <a:sym typeface="+mn-lt"/>
                  </a:rPr>
                  <a:t>仙人掌类</a:t>
                </a:r>
                <a:endParaRPr lang="en-US" altLang="zh-CN" sz="1600" b="1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endParaRPr>
              </a:p>
              <a:p>
                <a:pPr defTabSz="1087755"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600" dirty="0">
                    <a:solidFill>
                      <a:srgbClr val="FFFFFF">
                        <a:lumMod val="50000"/>
                      </a:srgbClr>
                    </a:solidFill>
                    <a:cs typeface="+mn-ea"/>
                    <a:sym typeface="+mn-lt"/>
                  </a:rPr>
                  <a:t>参数有初始横坐标、大小、三种不同样式的图片。</a:t>
                </a: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D2FDC81-3CA9-459E-ADD5-B7C5ED97AB12}"/>
                  </a:ext>
                </a:extLst>
              </p:cNvPr>
              <p:cNvSpPr/>
              <p:nvPr/>
            </p:nvSpPr>
            <p:spPr>
              <a:xfrm>
                <a:off x="3414713" y="3469038"/>
                <a:ext cx="2275977" cy="9207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1087755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zh-CN" altLang="en-US" sz="1600" b="1" dirty="0">
                    <a:solidFill>
                      <a:srgbClr val="FFFFFF">
                        <a:lumMod val="50000"/>
                      </a:srgbClr>
                    </a:solidFill>
                    <a:cs typeface="+mn-ea"/>
                    <a:sym typeface="+mn-lt"/>
                  </a:rPr>
                  <a:t>山类</a:t>
                </a:r>
              </a:p>
              <a:p>
                <a:pPr lvl="0"/>
                <a:r>
                  <a:rPr lang="zh-CN" altLang="en-US" sz="1600" dirty="0">
                    <a:solidFill>
                      <a:srgbClr val="FFFFFF">
                        <a:lumMod val="50000"/>
                      </a:srgbClr>
                    </a:solidFill>
                    <a:cs typeface="+mn-ea"/>
                    <a:sym typeface="+mn-lt"/>
                  </a:rPr>
                  <a:t>参数有三种不同样式的图片，初始横坐标和大小。</a:t>
                </a:r>
                <a:endParaRPr lang="en-US" altLang="zh-CN" sz="1600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0643A89F-F990-4313-9068-155D8B3D2FD0}"/>
                  </a:ext>
                </a:extLst>
              </p:cNvPr>
              <p:cNvSpPr/>
              <p:nvPr/>
            </p:nvSpPr>
            <p:spPr>
              <a:xfrm>
                <a:off x="484796" y="2897759"/>
                <a:ext cx="349697" cy="349697"/>
              </a:xfrm>
              <a:prstGeom prst="ellipse">
                <a:avLst/>
              </a:prstGeom>
              <a:solidFill>
                <a:srgbClr val="F49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cs typeface="+mn-ea"/>
                    <a:sym typeface="+mn-lt"/>
                  </a:rPr>
                  <a:t>1</a:t>
                </a:r>
                <a:endParaRPr lang="zh-CN" altLang="en-US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文本框 11">
                <a:extLst>
                  <a:ext uri="{FF2B5EF4-FFF2-40B4-BE49-F238E27FC236}">
                    <a16:creationId xmlns:a16="http://schemas.microsoft.com/office/drawing/2014/main" id="{1900C951-14DC-40CA-800D-A2BEB88DA36C}"/>
                  </a:ext>
                </a:extLst>
              </p:cNvPr>
              <p:cNvSpPr txBox="1"/>
              <p:nvPr/>
            </p:nvSpPr>
            <p:spPr>
              <a:xfrm>
                <a:off x="868187" y="2816102"/>
                <a:ext cx="1473125" cy="394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主题：沙漠</a:t>
                </a:r>
              </a:p>
            </p:txBody>
          </p: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E1AC3602-D6B1-4BC3-B5E9-1DADE68DABCC}"/>
                  </a:ext>
                </a:extLst>
              </p:cNvPr>
              <p:cNvSpPr/>
              <p:nvPr/>
            </p:nvSpPr>
            <p:spPr>
              <a:xfrm>
                <a:off x="3472694" y="2897759"/>
                <a:ext cx="349697" cy="349697"/>
              </a:xfrm>
              <a:prstGeom prst="ellipse">
                <a:avLst/>
              </a:prstGeom>
              <a:solidFill>
                <a:srgbClr val="39B9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cs typeface="+mn-ea"/>
                    <a:sym typeface="+mn-lt"/>
                  </a:rPr>
                  <a:t>2</a:t>
                </a:r>
                <a:endParaRPr lang="zh-CN" altLang="en-US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文本框 13">
                <a:extLst>
                  <a:ext uri="{FF2B5EF4-FFF2-40B4-BE49-F238E27FC236}">
                    <a16:creationId xmlns:a16="http://schemas.microsoft.com/office/drawing/2014/main" id="{FC7E5419-3F6F-4429-92CB-FC1CEDB4B385}"/>
                  </a:ext>
                </a:extLst>
              </p:cNvPr>
              <p:cNvSpPr txBox="1"/>
              <p:nvPr/>
            </p:nvSpPr>
            <p:spPr>
              <a:xfrm>
                <a:off x="3856085" y="2816102"/>
                <a:ext cx="1473125" cy="394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400" b="1" dirty="0">
                    <a:solidFill>
                      <a:srgbClr val="FFFFFF">
                        <a:lumMod val="50000"/>
                      </a:srgbClr>
                    </a:solidFill>
                    <a:cs typeface="+mn-ea"/>
                    <a:sym typeface="+mn-lt"/>
                  </a:rPr>
                  <a:t>主题：山脉</a:t>
                </a: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4C8406CA-B570-4AD6-B8B3-FF145ECA3692}"/>
                  </a:ext>
                </a:extLst>
              </p:cNvPr>
              <p:cNvSpPr/>
              <p:nvPr/>
            </p:nvSpPr>
            <p:spPr>
              <a:xfrm>
                <a:off x="6402611" y="2897759"/>
                <a:ext cx="349697" cy="349697"/>
              </a:xfrm>
              <a:prstGeom prst="ellipse">
                <a:avLst/>
              </a:prstGeom>
              <a:solidFill>
                <a:srgbClr val="F49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cs typeface="+mn-ea"/>
                    <a:sym typeface="+mn-lt"/>
                  </a:rPr>
                  <a:t>3</a:t>
                </a:r>
                <a:endParaRPr lang="zh-CN" altLang="en-US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" name="文本框 15">
                <a:extLst>
                  <a:ext uri="{FF2B5EF4-FFF2-40B4-BE49-F238E27FC236}">
                    <a16:creationId xmlns:a16="http://schemas.microsoft.com/office/drawing/2014/main" id="{F7269F0E-B53B-4A4A-BA3B-2D94DB383F6A}"/>
                  </a:ext>
                </a:extLst>
              </p:cNvPr>
              <p:cNvSpPr txBox="1"/>
              <p:nvPr/>
            </p:nvSpPr>
            <p:spPr>
              <a:xfrm>
                <a:off x="6786002" y="2816102"/>
                <a:ext cx="1529299" cy="394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r>
                  <a:rPr lang="zh-CN" altLang="en-US" sz="2400" b="1" dirty="0">
                    <a:solidFill>
                      <a:srgbClr val="FFFFFF">
                        <a:lumMod val="50000"/>
                      </a:srgbClr>
                    </a:solidFill>
                    <a:cs typeface="+mn-ea"/>
                    <a:sym typeface="+mn-lt"/>
                  </a:rPr>
                  <a:t>主题：城市</a:t>
                </a: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6AF716D-4C26-4080-9A28-E0C47EDA104D}"/>
                  </a:ext>
                </a:extLst>
              </p:cNvPr>
              <p:cNvSpPr/>
              <p:nvPr/>
            </p:nvSpPr>
            <p:spPr>
              <a:xfrm>
                <a:off x="6344630" y="3469038"/>
                <a:ext cx="2275977" cy="7102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defTabSz="1087755">
                  <a:lnSpc>
                    <a:spcPct val="200000"/>
                  </a:lnSpc>
                  <a:spcBef>
                    <a:spcPct val="0"/>
                  </a:spcBef>
                </a:pPr>
                <a:r>
                  <a:rPr lang="zh-CN" altLang="en-US" sz="1600" b="1" dirty="0">
                    <a:solidFill>
                      <a:srgbClr val="FFFFFF">
                        <a:lumMod val="50000"/>
                      </a:srgbClr>
                    </a:solidFill>
                    <a:cs typeface="+mn-ea"/>
                    <a:sym typeface="+mn-lt"/>
                  </a:rPr>
                  <a:t>建筑物类</a:t>
                </a:r>
                <a:endParaRPr lang="zh-CN" altLang="en-US" sz="1600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endParaRPr>
              </a:p>
              <a:p>
                <a:pPr lvl="0"/>
                <a:r>
                  <a:rPr lang="zh-CN" altLang="en-US" sz="1600" dirty="0">
                    <a:solidFill>
                      <a:srgbClr val="FFFFFF">
                        <a:lumMod val="50000"/>
                      </a:srgbClr>
                    </a:solidFill>
                    <a:cs typeface="+mn-ea"/>
                    <a:sym typeface="+mn-lt"/>
                  </a:rPr>
                  <a:t>随机生成长宽横坐标。</a:t>
                </a:r>
                <a:endParaRPr lang="en-US" altLang="zh-CN" sz="1600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5421E6B3-B5E4-414F-84DD-DC2206A5BA0E}"/>
              </a:ext>
            </a:extLst>
          </p:cNvPr>
          <p:cNvSpPr/>
          <p:nvPr/>
        </p:nvSpPr>
        <p:spPr>
          <a:xfrm>
            <a:off x="4291129" y="809090"/>
            <a:ext cx="346761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随机生成三个主题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9A114EB-8911-4F1E-8299-66E26EF9C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203" y="1646615"/>
            <a:ext cx="2743438" cy="18289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C572448-C79F-4D3F-A271-F18144CE1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068" y="1646615"/>
            <a:ext cx="2743438" cy="18289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DF161B5-338A-4D2C-9DD8-8BCFF9CF2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209" y="1662172"/>
            <a:ext cx="2743438" cy="18289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6333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0346220-6657-4215-96F1-D40BD4BD9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9890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97F402-B00A-4337-A811-80FD91692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1213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45317331-CAA0-4D4A-B1B4-914165A33E27}"/>
              </a:ext>
            </a:extLst>
          </p:cNvPr>
          <p:cNvSpPr/>
          <p:nvPr/>
        </p:nvSpPr>
        <p:spPr>
          <a:xfrm rot="1266375">
            <a:off x="5974470" y="-262319"/>
            <a:ext cx="6885271" cy="3829139"/>
          </a:xfrm>
          <a:custGeom>
            <a:avLst/>
            <a:gdLst>
              <a:gd name="connsiteX0" fmla="*/ 0 w 5930900"/>
              <a:gd name="connsiteY0" fmla="*/ 0 h 2316335"/>
              <a:gd name="connsiteX1" fmla="*/ 5930900 w 5930900"/>
              <a:gd name="connsiteY1" fmla="*/ 0 h 2316335"/>
              <a:gd name="connsiteX2" fmla="*/ 5930900 w 5930900"/>
              <a:gd name="connsiteY2" fmla="*/ 2316335 h 2316335"/>
              <a:gd name="connsiteX3" fmla="*/ 0 w 5930900"/>
              <a:gd name="connsiteY3" fmla="*/ 2316335 h 2316335"/>
              <a:gd name="connsiteX4" fmla="*/ 0 w 5930900"/>
              <a:gd name="connsiteY4" fmla="*/ 0 h 2316335"/>
              <a:gd name="connsiteX0" fmla="*/ 0 w 5930900"/>
              <a:gd name="connsiteY0" fmla="*/ 0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5" fmla="*/ 0 w 5930900"/>
              <a:gd name="connsiteY5" fmla="*/ 0 h 2316335"/>
              <a:gd name="connsiteX0" fmla="*/ 0 w 5930900"/>
              <a:gd name="connsiteY0" fmla="*/ 2316335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0 w 5930900"/>
              <a:gd name="connsiteY0" fmla="*/ 2316335 h 2316335"/>
              <a:gd name="connsiteX1" fmla="*/ 494039 w 5930900"/>
              <a:gd name="connsiteY1" fmla="*/ 2322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1 w 6151366"/>
              <a:gd name="connsiteY0" fmla="*/ 4143493 h 4143492"/>
              <a:gd name="connsiteX1" fmla="*/ 714505 w 6151366"/>
              <a:gd name="connsiteY1" fmla="*/ 23225 h 4143492"/>
              <a:gd name="connsiteX2" fmla="*/ 6151366 w 6151366"/>
              <a:gd name="connsiteY2" fmla="*/ 0 h 4143492"/>
              <a:gd name="connsiteX3" fmla="*/ 6151366 w 6151366"/>
              <a:gd name="connsiteY3" fmla="*/ 2316335 h 4143492"/>
              <a:gd name="connsiteX4" fmla="*/ 1 w 6151366"/>
              <a:gd name="connsiteY4" fmla="*/ 4143493 h 4143492"/>
              <a:gd name="connsiteX0" fmla="*/ 1 w 6182059"/>
              <a:gd name="connsiteY0" fmla="*/ 4143493 h 4143492"/>
              <a:gd name="connsiteX1" fmla="*/ 714505 w 6182059"/>
              <a:gd name="connsiteY1" fmla="*/ 23225 h 4143492"/>
              <a:gd name="connsiteX2" fmla="*/ 6151366 w 6182059"/>
              <a:gd name="connsiteY2" fmla="*/ 0 h 4143492"/>
              <a:gd name="connsiteX3" fmla="*/ 6182057 w 6182059"/>
              <a:gd name="connsiteY3" fmla="*/ 2388426 h 4143492"/>
              <a:gd name="connsiteX4" fmla="*/ 1 w 6182059"/>
              <a:gd name="connsiteY4" fmla="*/ 4143493 h 4143492"/>
              <a:gd name="connsiteX0" fmla="*/ 1 w 6182056"/>
              <a:gd name="connsiteY0" fmla="*/ 5718529 h 5718528"/>
              <a:gd name="connsiteX1" fmla="*/ 714505 w 6182056"/>
              <a:gd name="connsiteY1" fmla="*/ 1598261 h 5718528"/>
              <a:gd name="connsiteX2" fmla="*/ 5602667 w 6182056"/>
              <a:gd name="connsiteY2" fmla="*/ -1 h 5718528"/>
              <a:gd name="connsiteX3" fmla="*/ 6182057 w 6182056"/>
              <a:gd name="connsiteY3" fmla="*/ 3963462 h 5718528"/>
              <a:gd name="connsiteX4" fmla="*/ 1 w 6182056"/>
              <a:gd name="connsiteY4" fmla="*/ 5718529 h 5718528"/>
              <a:gd name="connsiteX0" fmla="*/ 1 w 20258292"/>
              <a:gd name="connsiteY0" fmla="*/ 10888428 h 10888427"/>
              <a:gd name="connsiteX1" fmla="*/ 714505 w 20258292"/>
              <a:gd name="connsiteY1" fmla="*/ 6768160 h 10888427"/>
              <a:gd name="connsiteX2" fmla="*/ 20258293 w 20258292"/>
              <a:gd name="connsiteY2" fmla="*/ -1 h 10888427"/>
              <a:gd name="connsiteX3" fmla="*/ 6182057 w 20258292"/>
              <a:gd name="connsiteY3" fmla="*/ 9133361 h 10888427"/>
              <a:gd name="connsiteX4" fmla="*/ 1 w 20258292"/>
              <a:gd name="connsiteY4" fmla="*/ 10888428 h 10888427"/>
              <a:gd name="connsiteX0" fmla="*/ 1 w 21774297"/>
              <a:gd name="connsiteY0" fmla="*/ 10888428 h 10888427"/>
              <a:gd name="connsiteX1" fmla="*/ 714505 w 21774297"/>
              <a:gd name="connsiteY1" fmla="*/ 6768160 h 10888427"/>
              <a:gd name="connsiteX2" fmla="*/ 20258293 w 21774297"/>
              <a:gd name="connsiteY2" fmla="*/ -1 h 10888427"/>
              <a:gd name="connsiteX3" fmla="*/ 21774298 w 21774297"/>
              <a:gd name="connsiteY3" fmla="*/ 10586625 h 10888427"/>
              <a:gd name="connsiteX4" fmla="*/ 1 w 21774297"/>
              <a:gd name="connsiteY4" fmla="*/ 10888428 h 10888427"/>
              <a:gd name="connsiteX0" fmla="*/ 11084049 w 21059793"/>
              <a:gd name="connsiteY0" fmla="*/ 11433733 h 11433733"/>
              <a:gd name="connsiteX1" fmla="*/ 1 w 21059793"/>
              <a:gd name="connsiteY1" fmla="*/ 6768160 h 11433733"/>
              <a:gd name="connsiteX2" fmla="*/ 19543789 w 21059793"/>
              <a:gd name="connsiteY2" fmla="*/ -1 h 11433733"/>
              <a:gd name="connsiteX3" fmla="*/ 21059794 w 21059793"/>
              <a:gd name="connsiteY3" fmla="*/ 10586625 h 11433733"/>
              <a:gd name="connsiteX4" fmla="*/ 11084049 w 21059793"/>
              <a:gd name="connsiteY4" fmla="*/ 11433733 h 11433733"/>
              <a:gd name="connsiteX0" fmla="*/ 11084049 w 22674521"/>
              <a:gd name="connsiteY0" fmla="*/ 11433733 h 11433733"/>
              <a:gd name="connsiteX1" fmla="*/ 1 w 22674521"/>
              <a:gd name="connsiteY1" fmla="*/ 6768160 h 11433733"/>
              <a:gd name="connsiteX2" fmla="*/ 19543789 w 22674521"/>
              <a:gd name="connsiteY2" fmla="*/ -1 h 11433733"/>
              <a:gd name="connsiteX3" fmla="*/ 22674521 w 22674521"/>
              <a:gd name="connsiteY3" fmla="*/ 7745155 h 11433733"/>
              <a:gd name="connsiteX4" fmla="*/ 11084049 w 22674521"/>
              <a:gd name="connsiteY4" fmla="*/ 11433733 h 1143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74521" h="11433733">
                <a:moveTo>
                  <a:pt x="11084049" y="11433733"/>
                </a:moveTo>
                <a:lnTo>
                  <a:pt x="1" y="6768160"/>
                </a:lnTo>
                <a:lnTo>
                  <a:pt x="19543789" y="-1"/>
                </a:lnTo>
                <a:lnTo>
                  <a:pt x="22674521" y="7745155"/>
                </a:lnTo>
                <a:lnTo>
                  <a:pt x="11084049" y="11433733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EA6573-E29A-473E-83AB-7F45AAB1F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36" y="726813"/>
            <a:ext cx="5421938" cy="5424301"/>
          </a:xfrm>
          <a:prstGeom prst="rect">
            <a:avLst/>
          </a:prstGeom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129178B-9AC6-4FE0-A8AF-FE614939F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7723" y="1886666"/>
            <a:ext cx="1128375" cy="11288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5EDD3D-9590-47CE-9CE2-5EE67A1E1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047" y="345417"/>
            <a:ext cx="315563" cy="3061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9F7354-4B23-4851-BE4D-3570AF9C6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0322" y="4194361"/>
            <a:ext cx="1799654" cy="1800438"/>
          </a:xfrm>
          <a:prstGeom prst="rect">
            <a:avLst/>
          </a:prstGeom>
        </p:spPr>
      </p:pic>
      <p:sp>
        <p:nvSpPr>
          <p:cNvPr id="7" name="矩形 3">
            <a:extLst>
              <a:ext uri="{FF2B5EF4-FFF2-40B4-BE49-F238E27FC236}">
                <a16:creationId xmlns:a16="http://schemas.microsoft.com/office/drawing/2014/main" id="{78E417D4-3CAA-4997-9D0D-0DB052657F71}"/>
              </a:ext>
            </a:extLst>
          </p:cNvPr>
          <p:cNvSpPr/>
          <p:nvPr/>
        </p:nvSpPr>
        <p:spPr>
          <a:xfrm rot="1266375">
            <a:off x="7291271" y="3122668"/>
            <a:ext cx="6698812" cy="4497683"/>
          </a:xfrm>
          <a:custGeom>
            <a:avLst/>
            <a:gdLst>
              <a:gd name="connsiteX0" fmla="*/ 0 w 5930900"/>
              <a:gd name="connsiteY0" fmla="*/ 0 h 2316335"/>
              <a:gd name="connsiteX1" fmla="*/ 5930900 w 5930900"/>
              <a:gd name="connsiteY1" fmla="*/ 0 h 2316335"/>
              <a:gd name="connsiteX2" fmla="*/ 5930900 w 5930900"/>
              <a:gd name="connsiteY2" fmla="*/ 2316335 h 2316335"/>
              <a:gd name="connsiteX3" fmla="*/ 0 w 5930900"/>
              <a:gd name="connsiteY3" fmla="*/ 2316335 h 2316335"/>
              <a:gd name="connsiteX4" fmla="*/ 0 w 5930900"/>
              <a:gd name="connsiteY4" fmla="*/ 0 h 2316335"/>
              <a:gd name="connsiteX0" fmla="*/ 0 w 5930900"/>
              <a:gd name="connsiteY0" fmla="*/ 0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5" fmla="*/ 0 w 5930900"/>
              <a:gd name="connsiteY5" fmla="*/ 0 h 2316335"/>
              <a:gd name="connsiteX0" fmla="*/ 0 w 5930900"/>
              <a:gd name="connsiteY0" fmla="*/ 2316335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0 w 5930900"/>
              <a:gd name="connsiteY0" fmla="*/ 2316335 h 2316335"/>
              <a:gd name="connsiteX1" fmla="*/ 494039 w 5930900"/>
              <a:gd name="connsiteY1" fmla="*/ 2322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1 w 6151366"/>
              <a:gd name="connsiteY0" fmla="*/ 4143493 h 4143492"/>
              <a:gd name="connsiteX1" fmla="*/ 714505 w 6151366"/>
              <a:gd name="connsiteY1" fmla="*/ 23225 h 4143492"/>
              <a:gd name="connsiteX2" fmla="*/ 6151366 w 6151366"/>
              <a:gd name="connsiteY2" fmla="*/ 0 h 4143492"/>
              <a:gd name="connsiteX3" fmla="*/ 6151366 w 6151366"/>
              <a:gd name="connsiteY3" fmla="*/ 2316335 h 4143492"/>
              <a:gd name="connsiteX4" fmla="*/ 1 w 6151366"/>
              <a:gd name="connsiteY4" fmla="*/ 4143493 h 4143492"/>
              <a:gd name="connsiteX0" fmla="*/ 1 w 6182059"/>
              <a:gd name="connsiteY0" fmla="*/ 4143493 h 4143492"/>
              <a:gd name="connsiteX1" fmla="*/ 714505 w 6182059"/>
              <a:gd name="connsiteY1" fmla="*/ 23225 h 4143492"/>
              <a:gd name="connsiteX2" fmla="*/ 6151366 w 6182059"/>
              <a:gd name="connsiteY2" fmla="*/ 0 h 4143492"/>
              <a:gd name="connsiteX3" fmla="*/ 6182057 w 6182059"/>
              <a:gd name="connsiteY3" fmla="*/ 2388426 h 4143492"/>
              <a:gd name="connsiteX4" fmla="*/ 1 w 6182059"/>
              <a:gd name="connsiteY4" fmla="*/ 4143493 h 4143492"/>
              <a:gd name="connsiteX0" fmla="*/ 1 w 6182056"/>
              <a:gd name="connsiteY0" fmla="*/ 5718529 h 5718528"/>
              <a:gd name="connsiteX1" fmla="*/ 714505 w 6182056"/>
              <a:gd name="connsiteY1" fmla="*/ 1598261 h 5718528"/>
              <a:gd name="connsiteX2" fmla="*/ 5602667 w 6182056"/>
              <a:gd name="connsiteY2" fmla="*/ -1 h 5718528"/>
              <a:gd name="connsiteX3" fmla="*/ 6182057 w 6182056"/>
              <a:gd name="connsiteY3" fmla="*/ 3963462 h 5718528"/>
              <a:gd name="connsiteX4" fmla="*/ 1 w 6182056"/>
              <a:gd name="connsiteY4" fmla="*/ 5718529 h 5718528"/>
              <a:gd name="connsiteX0" fmla="*/ 1 w 20258292"/>
              <a:gd name="connsiteY0" fmla="*/ 10888428 h 10888427"/>
              <a:gd name="connsiteX1" fmla="*/ 714505 w 20258292"/>
              <a:gd name="connsiteY1" fmla="*/ 6768160 h 10888427"/>
              <a:gd name="connsiteX2" fmla="*/ 20258293 w 20258292"/>
              <a:gd name="connsiteY2" fmla="*/ -1 h 10888427"/>
              <a:gd name="connsiteX3" fmla="*/ 6182057 w 20258292"/>
              <a:gd name="connsiteY3" fmla="*/ 9133361 h 10888427"/>
              <a:gd name="connsiteX4" fmla="*/ 1 w 20258292"/>
              <a:gd name="connsiteY4" fmla="*/ 10888428 h 10888427"/>
              <a:gd name="connsiteX0" fmla="*/ 1 w 21774297"/>
              <a:gd name="connsiteY0" fmla="*/ 10888428 h 10888427"/>
              <a:gd name="connsiteX1" fmla="*/ 714505 w 21774297"/>
              <a:gd name="connsiteY1" fmla="*/ 6768160 h 10888427"/>
              <a:gd name="connsiteX2" fmla="*/ 20258293 w 21774297"/>
              <a:gd name="connsiteY2" fmla="*/ -1 h 10888427"/>
              <a:gd name="connsiteX3" fmla="*/ 21774298 w 21774297"/>
              <a:gd name="connsiteY3" fmla="*/ 10586625 h 10888427"/>
              <a:gd name="connsiteX4" fmla="*/ 1 w 21774297"/>
              <a:gd name="connsiteY4" fmla="*/ 10888428 h 10888427"/>
              <a:gd name="connsiteX0" fmla="*/ 11084049 w 21059793"/>
              <a:gd name="connsiteY0" fmla="*/ 11433733 h 11433733"/>
              <a:gd name="connsiteX1" fmla="*/ 1 w 21059793"/>
              <a:gd name="connsiteY1" fmla="*/ 6768160 h 11433733"/>
              <a:gd name="connsiteX2" fmla="*/ 19543789 w 21059793"/>
              <a:gd name="connsiteY2" fmla="*/ -1 h 11433733"/>
              <a:gd name="connsiteX3" fmla="*/ 21059794 w 21059793"/>
              <a:gd name="connsiteY3" fmla="*/ 10586625 h 11433733"/>
              <a:gd name="connsiteX4" fmla="*/ 11084049 w 21059793"/>
              <a:gd name="connsiteY4" fmla="*/ 11433733 h 11433733"/>
              <a:gd name="connsiteX0" fmla="*/ 11084049 w 22674521"/>
              <a:gd name="connsiteY0" fmla="*/ 11433733 h 11433733"/>
              <a:gd name="connsiteX1" fmla="*/ 1 w 22674521"/>
              <a:gd name="connsiteY1" fmla="*/ 6768160 h 11433733"/>
              <a:gd name="connsiteX2" fmla="*/ 19543789 w 22674521"/>
              <a:gd name="connsiteY2" fmla="*/ -1 h 11433733"/>
              <a:gd name="connsiteX3" fmla="*/ 22674521 w 22674521"/>
              <a:gd name="connsiteY3" fmla="*/ 7745155 h 11433733"/>
              <a:gd name="connsiteX4" fmla="*/ 11084049 w 22674521"/>
              <a:gd name="connsiteY4" fmla="*/ 11433733 h 11433733"/>
              <a:gd name="connsiteX0" fmla="*/ 3057318 w 22674521"/>
              <a:gd name="connsiteY0" fmla="*/ 13429991 h 13429992"/>
              <a:gd name="connsiteX1" fmla="*/ 1 w 22674521"/>
              <a:gd name="connsiteY1" fmla="*/ 6768160 h 13429992"/>
              <a:gd name="connsiteX2" fmla="*/ 19543789 w 22674521"/>
              <a:gd name="connsiteY2" fmla="*/ -1 h 13429992"/>
              <a:gd name="connsiteX3" fmla="*/ 22674521 w 22674521"/>
              <a:gd name="connsiteY3" fmla="*/ 7745155 h 13429992"/>
              <a:gd name="connsiteX4" fmla="*/ 3057318 w 22674521"/>
              <a:gd name="connsiteY4" fmla="*/ 13429991 h 13429992"/>
              <a:gd name="connsiteX0" fmla="*/ 2976552 w 22593755"/>
              <a:gd name="connsiteY0" fmla="*/ 13429991 h 13429992"/>
              <a:gd name="connsiteX1" fmla="*/ 0 w 22593755"/>
              <a:gd name="connsiteY1" fmla="*/ 6536647 h 13429992"/>
              <a:gd name="connsiteX2" fmla="*/ 19463023 w 22593755"/>
              <a:gd name="connsiteY2" fmla="*/ -1 h 13429992"/>
              <a:gd name="connsiteX3" fmla="*/ 22593755 w 22593755"/>
              <a:gd name="connsiteY3" fmla="*/ 7745155 h 13429992"/>
              <a:gd name="connsiteX4" fmla="*/ 2976552 w 22593755"/>
              <a:gd name="connsiteY4" fmla="*/ 13429991 h 13429992"/>
              <a:gd name="connsiteX0" fmla="*/ 2847172 w 22464375"/>
              <a:gd name="connsiteY0" fmla="*/ 13429991 h 13429992"/>
              <a:gd name="connsiteX1" fmla="*/ 0 w 22464375"/>
              <a:gd name="connsiteY1" fmla="*/ 6735259 h 13429992"/>
              <a:gd name="connsiteX2" fmla="*/ 19333643 w 22464375"/>
              <a:gd name="connsiteY2" fmla="*/ -1 h 13429992"/>
              <a:gd name="connsiteX3" fmla="*/ 22464375 w 22464375"/>
              <a:gd name="connsiteY3" fmla="*/ 7745155 h 13429992"/>
              <a:gd name="connsiteX4" fmla="*/ 2847172 w 22464375"/>
              <a:gd name="connsiteY4" fmla="*/ 13429991 h 13429992"/>
              <a:gd name="connsiteX0" fmla="*/ 2847172 w 22060475"/>
              <a:gd name="connsiteY0" fmla="*/ 13429991 h 13429992"/>
              <a:gd name="connsiteX1" fmla="*/ 0 w 22060475"/>
              <a:gd name="connsiteY1" fmla="*/ 6735259 h 13429992"/>
              <a:gd name="connsiteX2" fmla="*/ 19333643 w 22060475"/>
              <a:gd name="connsiteY2" fmla="*/ -1 h 13429992"/>
              <a:gd name="connsiteX3" fmla="*/ 22060475 w 22060475"/>
              <a:gd name="connsiteY3" fmla="*/ 6585751 h 13429992"/>
              <a:gd name="connsiteX4" fmla="*/ 2847172 w 22060475"/>
              <a:gd name="connsiteY4" fmla="*/ 13429991 h 1342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60475" h="13429992">
                <a:moveTo>
                  <a:pt x="2847172" y="13429991"/>
                </a:moveTo>
                <a:lnTo>
                  <a:pt x="0" y="6735259"/>
                </a:lnTo>
                <a:lnTo>
                  <a:pt x="19333643" y="-1"/>
                </a:lnTo>
                <a:lnTo>
                  <a:pt x="22060475" y="6585751"/>
                </a:lnTo>
                <a:lnTo>
                  <a:pt x="2847172" y="13429991"/>
                </a:lnTo>
                <a:close/>
              </a:path>
            </a:pathLst>
          </a:custGeom>
          <a:gradFill flip="none" rotWithShape="1">
            <a:gsLst>
              <a:gs pos="5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299DBB4-0456-4E5C-92FB-E0779DFA8F62}"/>
              </a:ext>
            </a:extLst>
          </p:cNvPr>
          <p:cNvGrpSpPr/>
          <p:nvPr/>
        </p:nvGrpSpPr>
        <p:grpSpPr>
          <a:xfrm>
            <a:off x="6479230" y="4165148"/>
            <a:ext cx="2101343" cy="2103794"/>
            <a:chOff x="4294187" y="877888"/>
            <a:chExt cx="1360488" cy="1362075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31B24B8-2C42-4A6B-AE5A-4A2C077AA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4187" y="877888"/>
              <a:ext cx="1360488" cy="1362075"/>
            </a:xfrm>
            <a:custGeom>
              <a:avLst/>
              <a:gdLst>
                <a:gd name="T0" fmla="*/ 429 w 857"/>
                <a:gd name="T1" fmla="*/ 0 h 858"/>
                <a:gd name="T2" fmla="*/ 857 w 857"/>
                <a:gd name="T3" fmla="*/ 429 h 858"/>
                <a:gd name="T4" fmla="*/ 429 w 857"/>
                <a:gd name="T5" fmla="*/ 858 h 858"/>
                <a:gd name="T6" fmla="*/ 0 w 857"/>
                <a:gd name="T7" fmla="*/ 429 h 858"/>
                <a:gd name="T8" fmla="*/ 429 w 857"/>
                <a:gd name="T9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858">
                  <a:moveTo>
                    <a:pt x="429" y="0"/>
                  </a:moveTo>
                  <a:lnTo>
                    <a:pt x="857" y="429"/>
                  </a:lnTo>
                  <a:lnTo>
                    <a:pt x="429" y="858"/>
                  </a:lnTo>
                  <a:lnTo>
                    <a:pt x="0" y="429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00A3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754844C-6B38-4771-8A31-FCFEB3C2B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050" y="877888"/>
              <a:ext cx="682625" cy="1362075"/>
            </a:xfrm>
            <a:custGeom>
              <a:avLst/>
              <a:gdLst>
                <a:gd name="T0" fmla="*/ 0 w 430"/>
                <a:gd name="T1" fmla="*/ 857 h 858"/>
                <a:gd name="T2" fmla="*/ 2 w 430"/>
                <a:gd name="T3" fmla="*/ 858 h 858"/>
                <a:gd name="T4" fmla="*/ 430 w 430"/>
                <a:gd name="T5" fmla="*/ 429 h 858"/>
                <a:gd name="T6" fmla="*/ 2 w 430"/>
                <a:gd name="T7" fmla="*/ 0 h 858"/>
                <a:gd name="T8" fmla="*/ 0 w 430"/>
                <a:gd name="T9" fmla="*/ 1 h 858"/>
                <a:gd name="T10" fmla="*/ 0 w 430"/>
                <a:gd name="T11" fmla="*/ 857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858">
                  <a:moveTo>
                    <a:pt x="0" y="857"/>
                  </a:moveTo>
                  <a:lnTo>
                    <a:pt x="2" y="858"/>
                  </a:lnTo>
                  <a:lnTo>
                    <a:pt x="430" y="429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857"/>
                  </a:lnTo>
                  <a:close/>
                </a:path>
              </a:pathLst>
            </a:custGeom>
            <a:solidFill>
              <a:srgbClr val="39B9B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矩形 3">
            <a:extLst>
              <a:ext uri="{FF2B5EF4-FFF2-40B4-BE49-F238E27FC236}">
                <a16:creationId xmlns:a16="http://schemas.microsoft.com/office/drawing/2014/main" id="{4C726761-1CD4-419A-9F55-2EDE05C82AE0}"/>
              </a:ext>
            </a:extLst>
          </p:cNvPr>
          <p:cNvSpPr/>
          <p:nvPr/>
        </p:nvSpPr>
        <p:spPr>
          <a:xfrm rot="1266375">
            <a:off x="1277979" y="-336821"/>
            <a:ext cx="6192013" cy="3071348"/>
          </a:xfrm>
          <a:custGeom>
            <a:avLst/>
            <a:gdLst>
              <a:gd name="connsiteX0" fmla="*/ 0 w 5930900"/>
              <a:gd name="connsiteY0" fmla="*/ 0 h 2316335"/>
              <a:gd name="connsiteX1" fmla="*/ 5930900 w 5930900"/>
              <a:gd name="connsiteY1" fmla="*/ 0 h 2316335"/>
              <a:gd name="connsiteX2" fmla="*/ 5930900 w 5930900"/>
              <a:gd name="connsiteY2" fmla="*/ 2316335 h 2316335"/>
              <a:gd name="connsiteX3" fmla="*/ 0 w 5930900"/>
              <a:gd name="connsiteY3" fmla="*/ 2316335 h 2316335"/>
              <a:gd name="connsiteX4" fmla="*/ 0 w 5930900"/>
              <a:gd name="connsiteY4" fmla="*/ 0 h 2316335"/>
              <a:gd name="connsiteX0" fmla="*/ 0 w 5930900"/>
              <a:gd name="connsiteY0" fmla="*/ 0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5" fmla="*/ 0 w 5930900"/>
              <a:gd name="connsiteY5" fmla="*/ 0 h 2316335"/>
              <a:gd name="connsiteX0" fmla="*/ 0 w 5930900"/>
              <a:gd name="connsiteY0" fmla="*/ 2316335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0 w 5930900"/>
              <a:gd name="connsiteY0" fmla="*/ 2316335 h 2316335"/>
              <a:gd name="connsiteX1" fmla="*/ 494039 w 5930900"/>
              <a:gd name="connsiteY1" fmla="*/ 2322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1 w 6151366"/>
              <a:gd name="connsiteY0" fmla="*/ 4143493 h 4143492"/>
              <a:gd name="connsiteX1" fmla="*/ 714505 w 6151366"/>
              <a:gd name="connsiteY1" fmla="*/ 23225 h 4143492"/>
              <a:gd name="connsiteX2" fmla="*/ 6151366 w 6151366"/>
              <a:gd name="connsiteY2" fmla="*/ 0 h 4143492"/>
              <a:gd name="connsiteX3" fmla="*/ 6151366 w 6151366"/>
              <a:gd name="connsiteY3" fmla="*/ 2316335 h 4143492"/>
              <a:gd name="connsiteX4" fmla="*/ 1 w 6151366"/>
              <a:gd name="connsiteY4" fmla="*/ 4143493 h 4143492"/>
              <a:gd name="connsiteX0" fmla="*/ 1 w 6182059"/>
              <a:gd name="connsiteY0" fmla="*/ 4143493 h 4143492"/>
              <a:gd name="connsiteX1" fmla="*/ 714505 w 6182059"/>
              <a:gd name="connsiteY1" fmla="*/ 23225 h 4143492"/>
              <a:gd name="connsiteX2" fmla="*/ 6151366 w 6182059"/>
              <a:gd name="connsiteY2" fmla="*/ 0 h 4143492"/>
              <a:gd name="connsiteX3" fmla="*/ 6182057 w 6182059"/>
              <a:gd name="connsiteY3" fmla="*/ 2388426 h 4143492"/>
              <a:gd name="connsiteX4" fmla="*/ 1 w 6182059"/>
              <a:gd name="connsiteY4" fmla="*/ 4143493 h 4143492"/>
              <a:gd name="connsiteX0" fmla="*/ 1 w 6182056"/>
              <a:gd name="connsiteY0" fmla="*/ 5718529 h 5718528"/>
              <a:gd name="connsiteX1" fmla="*/ 714505 w 6182056"/>
              <a:gd name="connsiteY1" fmla="*/ 1598261 h 5718528"/>
              <a:gd name="connsiteX2" fmla="*/ 5602667 w 6182056"/>
              <a:gd name="connsiteY2" fmla="*/ -1 h 5718528"/>
              <a:gd name="connsiteX3" fmla="*/ 6182057 w 6182056"/>
              <a:gd name="connsiteY3" fmla="*/ 3963462 h 5718528"/>
              <a:gd name="connsiteX4" fmla="*/ 1 w 6182056"/>
              <a:gd name="connsiteY4" fmla="*/ 5718529 h 5718528"/>
              <a:gd name="connsiteX0" fmla="*/ 1 w 20258292"/>
              <a:gd name="connsiteY0" fmla="*/ 10888428 h 10888427"/>
              <a:gd name="connsiteX1" fmla="*/ 714505 w 20258292"/>
              <a:gd name="connsiteY1" fmla="*/ 6768160 h 10888427"/>
              <a:gd name="connsiteX2" fmla="*/ 20258293 w 20258292"/>
              <a:gd name="connsiteY2" fmla="*/ -1 h 10888427"/>
              <a:gd name="connsiteX3" fmla="*/ 6182057 w 20258292"/>
              <a:gd name="connsiteY3" fmla="*/ 9133361 h 10888427"/>
              <a:gd name="connsiteX4" fmla="*/ 1 w 20258292"/>
              <a:gd name="connsiteY4" fmla="*/ 10888428 h 10888427"/>
              <a:gd name="connsiteX0" fmla="*/ 1 w 21774297"/>
              <a:gd name="connsiteY0" fmla="*/ 10888428 h 10888427"/>
              <a:gd name="connsiteX1" fmla="*/ 714505 w 21774297"/>
              <a:gd name="connsiteY1" fmla="*/ 6768160 h 10888427"/>
              <a:gd name="connsiteX2" fmla="*/ 20258293 w 21774297"/>
              <a:gd name="connsiteY2" fmla="*/ -1 h 10888427"/>
              <a:gd name="connsiteX3" fmla="*/ 21774298 w 21774297"/>
              <a:gd name="connsiteY3" fmla="*/ 10586625 h 10888427"/>
              <a:gd name="connsiteX4" fmla="*/ 1 w 21774297"/>
              <a:gd name="connsiteY4" fmla="*/ 10888428 h 10888427"/>
              <a:gd name="connsiteX0" fmla="*/ 11084049 w 21059793"/>
              <a:gd name="connsiteY0" fmla="*/ 11433733 h 11433733"/>
              <a:gd name="connsiteX1" fmla="*/ 1 w 21059793"/>
              <a:gd name="connsiteY1" fmla="*/ 6768160 h 11433733"/>
              <a:gd name="connsiteX2" fmla="*/ 19543789 w 21059793"/>
              <a:gd name="connsiteY2" fmla="*/ -1 h 11433733"/>
              <a:gd name="connsiteX3" fmla="*/ 21059794 w 21059793"/>
              <a:gd name="connsiteY3" fmla="*/ 10586625 h 11433733"/>
              <a:gd name="connsiteX4" fmla="*/ 11084049 w 21059793"/>
              <a:gd name="connsiteY4" fmla="*/ 11433733 h 11433733"/>
              <a:gd name="connsiteX0" fmla="*/ 11084049 w 22674521"/>
              <a:gd name="connsiteY0" fmla="*/ 11433733 h 11433733"/>
              <a:gd name="connsiteX1" fmla="*/ 1 w 22674521"/>
              <a:gd name="connsiteY1" fmla="*/ 6768160 h 11433733"/>
              <a:gd name="connsiteX2" fmla="*/ 19543789 w 22674521"/>
              <a:gd name="connsiteY2" fmla="*/ -1 h 11433733"/>
              <a:gd name="connsiteX3" fmla="*/ 22674521 w 22674521"/>
              <a:gd name="connsiteY3" fmla="*/ 7745155 h 11433733"/>
              <a:gd name="connsiteX4" fmla="*/ 11084049 w 22674521"/>
              <a:gd name="connsiteY4" fmla="*/ 11433733 h 11433733"/>
              <a:gd name="connsiteX0" fmla="*/ 3057318 w 22674521"/>
              <a:gd name="connsiteY0" fmla="*/ 13429991 h 13429992"/>
              <a:gd name="connsiteX1" fmla="*/ 1 w 22674521"/>
              <a:gd name="connsiteY1" fmla="*/ 6768160 h 13429992"/>
              <a:gd name="connsiteX2" fmla="*/ 19543789 w 22674521"/>
              <a:gd name="connsiteY2" fmla="*/ -1 h 13429992"/>
              <a:gd name="connsiteX3" fmla="*/ 22674521 w 22674521"/>
              <a:gd name="connsiteY3" fmla="*/ 7745155 h 13429992"/>
              <a:gd name="connsiteX4" fmla="*/ 3057318 w 22674521"/>
              <a:gd name="connsiteY4" fmla="*/ 13429991 h 13429992"/>
              <a:gd name="connsiteX0" fmla="*/ 2976552 w 22593755"/>
              <a:gd name="connsiteY0" fmla="*/ 13429991 h 13429992"/>
              <a:gd name="connsiteX1" fmla="*/ 0 w 22593755"/>
              <a:gd name="connsiteY1" fmla="*/ 6536647 h 13429992"/>
              <a:gd name="connsiteX2" fmla="*/ 19463023 w 22593755"/>
              <a:gd name="connsiteY2" fmla="*/ -1 h 13429992"/>
              <a:gd name="connsiteX3" fmla="*/ 22593755 w 22593755"/>
              <a:gd name="connsiteY3" fmla="*/ 7745155 h 13429992"/>
              <a:gd name="connsiteX4" fmla="*/ 2976552 w 22593755"/>
              <a:gd name="connsiteY4" fmla="*/ 13429991 h 13429992"/>
              <a:gd name="connsiteX0" fmla="*/ 2847172 w 22464375"/>
              <a:gd name="connsiteY0" fmla="*/ 13429991 h 13429992"/>
              <a:gd name="connsiteX1" fmla="*/ 0 w 22464375"/>
              <a:gd name="connsiteY1" fmla="*/ 6735259 h 13429992"/>
              <a:gd name="connsiteX2" fmla="*/ 19333643 w 22464375"/>
              <a:gd name="connsiteY2" fmla="*/ -1 h 13429992"/>
              <a:gd name="connsiteX3" fmla="*/ 22464375 w 22464375"/>
              <a:gd name="connsiteY3" fmla="*/ 7745155 h 13429992"/>
              <a:gd name="connsiteX4" fmla="*/ 2847172 w 22464375"/>
              <a:gd name="connsiteY4" fmla="*/ 13429991 h 13429992"/>
              <a:gd name="connsiteX0" fmla="*/ 2847172 w 22060475"/>
              <a:gd name="connsiteY0" fmla="*/ 13429991 h 13429992"/>
              <a:gd name="connsiteX1" fmla="*/ 0 w 22060475"/>
              <a:gd name="connsiteY1" fmla="*/ 6735259 h 13429992"/>
              <a:gd name="connsiteX2" fmla="*/ 19333643 w 22060475"/>
              <a:gd name="connsiteY2" fmla="*/ -1 h 13429992"/>
              <a:gd name="connsiteX3" fmla="*/ 22060475 w 22060475"/>
              <a:gd name="connsiteY3" fmla="*/ 6585751 h 13429992"/>
              <a:gd name="connsiteX4" fmla="*/ 2847172 w 22060475"/>
              <a:gd name="connsiteY4" fmla="*/ 13429991 h 13429992"/>
              <a:gd name="connsiteX0" fmla="*/ 1078915 w 22060475"/>
              <a:gd name="connsiteY0" fmla="*/ 9170985 h 9170984"/>
              <a:gd name="connsiteX1" fmla="*/ 0 w 22060475"/>
              <a:gd name="connsiteY1" fmla="*/ 6735259 h 9170984"/>
              <a:gd name="connsiteX2" fmla="*/ 19333643 w 22060475"/>
              <a:gd name="connsiteY2" fmla="*/ -1 h 9170984"/>
              <a:gd name="connsiteX3" fmla="*/ 22060475 w 22060475"/>
              <a:gd name="connsiteY3" fmla="*/ 6585751 h 9170984"/>
              <a:gd name="connsiteX4" fmla="*/ 1078915 w 22060475"/>
              <a:gd name="connsiteY4" fmla="*/ 9170985 h 9170984"/>
              <a:gd name="connsiteX0" fmla="*/ 1078915 w 20391489"/>
              <a:gd name="connsiteY0" fmla="*/ 9170985 h 9170984"/>
              <a:gd name="connsiteX1" fmla="*/ 0 w 20391489"/>
              <a:gd name="connsiteY1" fmla="*/ 6735259 h 9170984"/>
              <a:gd name="connsiteX2" fmla="*/ 19333643 w 20391489"/>
              <a:gd name="connsiteY2" fmla="*/ -1 h 9170984"/>
              <a:gd name="connsiteX3" fmla="*/ 20391487 w 20391489"/>
              <a:gd name="connsiteY3" fmla="*/ 2454601 h 9170984"/>
              <a:gd name="connsiteX4" fmla="*/ 1078915 w 20391489"/>
              <a:gd name="connsiteY4" fmla="*/ 9170985 h 917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91489" h="9170984">
                <a:moveTo>
                  <a:pt x="1078915" y="9170985"/>
                </a:moveTo>
                <a:lnTo>
                  <a:pt x="0" y="6735259"/>
                </a:lnTo>
                <a:lnTo>
                  <a:pt x="19333643" y="-1"/>
                </a:lnTo>
                <a:lnTo>
                  <a:pt x="20391487" y="2454601"/>
                </a:lnTo>
                <a:lnTo>
                  <a:pt x="1078915" y="9170985"/>
                </a:lnTo>
                <a:close/>
              </a:path>
            </a:pathLst>
          </a:custGeom>
          <a:gradFill flip="none" rotWithShape="1">
            <a:gsLst>
              <a:gs pos="45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842260C-5FDC-4AEB-8DBD-DD3E120D77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635" y="747635"/>
            <a:ext cx="908438" cy="908833"/>
          </a:xfrm>
          <a:prstGeom prst="rect">
            <a:avLst/>
          </a:prstGeom>
        </p:spPr>
      </p:pic>
      <p:sp>
        <p:nvSpPr>
          <p:cNvPr id="15" name="矩形 3">
            <a:extLst>
              <a:ext uri="{FF2B5EF4-FFF2-40B4-BE49-F238E27FC236}">
                <a16:creationId xmlns:a16="http://schemas.microsoft.com/office/drawing/2014/main" id="{C61F77DC-8A27-49B0-BCFD-BDC62DB303AB}"/>
              </a:ext>
            </a:extLst>
          </p:cNvPr>
          <p:cNvSpPr/>
          <p:nvPr/>
        </p:nvSpPr>
        <p:spPr>
          <a:xfrm rot="1266375">
            <a:off x="2947875" y="975471"/>
            <a:ext cx="6358072" cy="3404637"/>
          </a:xfrm>
          <a:custGeom>
            <a:avLst/>
            <a:gdLst>
              <a:gd name="connsiteX0" fmla="*/ 0 w 5930900"/>
              <a:gd name="connsiteY0" fmla="*/ 0 h 2316335"/>
              <a:gd name="connsiteX1" fmla="*/ 5930900 w 5930900"/>
              <a:gd name="connsiteY1" fmla="*/ 0 h 2316335"/>
              <a:gd name="connsiteX2" fmla="*/ 5930900 w 5930900"/>
              <a:gd name="connsiteY2" fmla="*/ 2316335 h 2316335"/>
              <a:gd name="connsiteX3" fmla="*/ 0 w 5930900"/>
              <a:gd name="connsiteY3" fmla="*/ 2316335 h 2316335"/>
              <a:gd name="connsiteX4" fmla="*/ 0 w 5930900"/>
              <a:gd name="connsiteY4" fmla="*/ 0 h 2316335"/>
              <a:gd name="connsiteX0" fmla="*/ 0 w 5930900"/>
              <a:gd name="connsiteY0" fmla="*/ 0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5" fmla="*/ 0 w 5930900"/>
              <a:gd name="connsiteY5" fmla="*/ 0 h 2316335"/>
              <a:gd name="connsiteX0" fmla="*/ 0 w 5930900"/>
              <a:gd name="connsiteY0" fmla="*/ 2316335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0 w 5930900"/>
              <a:gd name="connsiteY0" fmla="*/ 2316335 h 2316335"/>
              <a:gd name="connsiteX1" fmla="*/ 494039 w 5930900"/>
              <a:gd name="connsiteY1" fmla="*/ 2322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1 w 6151366"/>
              <a:gd name="connsiteY0" fmla="*/ 4143493 h 4143492"/>
              <a:gd name="connsiteX1" fmla="*/ 714505 w 6151366"/>
              <a:gd name="connsiteY1" fmla="*/ 23225 h 4143492"/>
              <a:gd name="connsiteX2" fmla="*/ 6151366 w 6151366"/>
              <a:gd name="connsiteY2" fmla="*/ 0 h 4143492"/>
              <a:gd name="connsiteX3" fmla="*/ 6151366 w 6151366"/>
              <a:gd name="connsiteY3" fmla="*/ 2316335 h 4143492"/>
              <a:gd name="connsiteX4" fmla="*/ 1 w 6151366"/>
              <a:gd name="connsiteY4" fmla="*/ 4143493 h 4143492"/>
              <a:gd name="connsiteX0" fmla="*/ 1 w 6182059"/>
              <a:gd name="connsiteY0" fmla="*/ 4143493 h 4143492"/>
              <a:gd name="connsiteX1" fmla="*/ 714505 w 6182059"/>
              <a:gd name="connsiteY1" fmla="*/ 23225 h 4143492"/>
              <a:gd name="connsiteX2" fmla="*/ 6151366 w 6182059"/>
              <a:gd name="connsiteY2" fmla="*/ 0 h 4143492"/>
              <a:gd name="connsiteX3" fmla="*/ 6182057 w 6182059"/>
              <a:gd name="connsiteY3" fmla="*/ 2388426 h 4143492"/>
              <a:gd name="connsiteX4" fmla="*/ 1 w 6182059"/>
              <a:gd name="connsiteY4" fmla="*/ 4143493 h 4143492"/>
              <a:gd name="connsiteX0" fmla="*/ 1 w 6182056"/>
              <a:gd name="connsiteY0" fmla="*/ 5718529 h 5718528"/>
              <a:gd name="connsiteX1" fmla="*/ 714505 w 6182056"/>
              <a:gd name="connsiteY1" fmla="*/ 1598261 h 5718528"/>
              <a:gd name="connsiteX2" fmla="*/ 5602667 w 6182056"/>
              <a:gd name="connsiteY2" fmla="*/ -1 h 5718528"/>
              <a:gd name="connsiteX3" fmla="*/ 6182057 w 6182056"/>
              <a:gd name="connsiteY3" fmla="*/ 3963462 h 5718528"/>
              <a:gd name="connsiteX4" fmla="*/ 1 w 6182056"/>
              <a:gd name="connsiteY4" fmla="*/ 5718529 h 5718528"/>
              <a:gd name="connsiteX0" fmla="*/ 1 w 20258292"/>
              <a:gd name="connsiteY0" fmla="*/ 10888428 h 10888427"/>
              <a:gd name="connsiteX1" fmla="*/ 714505 w 20258292"/>
              <a:gd name="connsiteY1" fmla="*/ 6768160 h 10888427"/>
              <a:gd name="connsiteX2" fmla="*/ 20258293 w 20258292"/>
              <a:gd name="connsiteY2" fmla="*/ -1 h 10888427"/>
              <a:gd name="connsiteX3" fmla="*/ 6182057 w 20258292"/>
              <a:gd name="connsiteY3" fmla="*/ 9133361 h 10888427"/>
              <a:gd name="connsiteX4" fmla="*/ 1 w 20258292"/>
              <a:gd name="connsiteY4" fmla="*/ 10888428 h 10888427"/>
              <a:gd name="connsiteX0" fmla="*/ 1 w 21774297"/>
              <a:gd name="connsiteY0" fmla="*/ 10888428 h 10888427"/>
              <a:gd name="connsiteX1" fmla="*/ 714505 w 21774297"/>
              <a:gd name="connsiteY1" fmla="*/ 6768160 h 10888427"/>
              <a:gd name="connsiteX2" fmla="*/ 20258293 w 21774297"/>
              <a:gd name="connsiteY2" fmla="*/ -1 h 10888427"/>
              <a:gd name="connsiteX3" fmla="*/ 21774298 w 21774297"/>
              <a:gd name="connsiteY3" fmla="*/ 10586625 h 10888427"/>
              <a:gd name="connsiteX4" fmla="*/ 1 w 21774297"/>
              <a:gd name="connsiteY4" fmla="*/ 10888428 h 10888427"/>
              <a:gd name="connsiteX0" fmla="*/ 11084049 w 21059793"/>
              <a:gd name="connsiteY0" fmla="*/ 11433733 h 11433733"/>
              <a:gd name="connsiteX1" fmla="*/ 1 w 21059793"/>
              <a:gd name="connsiteY1" fmla="*/ 6768160 h 11433733"/>
              <a:gd name="connsiteX2" fmla="*/ 19543789 w 21059793"/>
              <a:gd name="connsiteY2" fmla="*/ -1 h 11433733"/>
              <a:gd name="connsiteX3" fmla="*/ 21059794 w 21059793"/>
              <a:gd name="connsiteY3" fmla="*/ 10586625 h 11433733"/>
              <a:gd name="connsiteX4" fmla="*/ 11084049 w 21059793"/>
              <a:gd name="connsiteY4" fmla="*/ 11433733 h 11433733"/>
              <a:gd name="connsiteX0" fmla="*/ 11084049 w 22674521"/>
              <a:gd name="connsiteY0" fmla="*/ 11433733 h 11433733"/>
              <a:gd name="connsiteX1" fmla="*/ 1 w 22674521"/>
              <a:gd name="connsiteY1" fmla="*/ 6768160 h 11433733"/>
              <a:gd name="connsiteX2" fmla="*/ 19543789 w 22674521"/>
              <a:gd name="connsiteY2" fmla="*/ -1 h 11433733"/>
              <a:gd name="connsiteX3" fmla="*/ 22674521 w 22674521"/>
              <a:gd name="connsiteY3" fmla="*/ 7745155 h 11433733"/>
              <a:gd name="connsiteX4" fmla="*/ 11084049 w 22674521"/>
              <a:gd name="connsiteY4" fmla="*/ 11433733 h 11433733"/>
              <a:gd name="connsiteX0" fmla="*/ 3057318 w 22674521"/>
              <a:gd name="connsiteY0" fmla="*/ 13429991 h 13429992"/>
              <a:gd name="connsiteX1" fmla="*/ 1 w 22674521"/>
              <a:gd name="connsiteY1" fmla="*/ 6768160 h 13429992"/>
              <a:gd name="connsiteX2" fmla="*/ 19543789 w 22674521"/>
              <a:gd name="connsiteY2" fmla="*/ -1 h 13429992"/>
              <a:gd name="connsiteX3" fmla="*/ 22674521 w 22674521"/>
              <a:gd name="connsiteY3" fmla="*/ 7745155 h 13429992"/>
              <a:gd name="connsiteX4" fmla="*/ 3057318 w 22674521"/>
              <a:gd name="connsiteY4" fmla="*/ 13429991 h 13429992"/>
              <a:gd name="connsiteX0" fmla="*/ 2976552 w 22593755"/>
              <a:gd name="connsiteY0" fmla="*/ 13429991 h 13429992"/>
              <a:gd name="connsiteX1" fmla="*/ 0 w 22593755"/>
              <a:gd name="connsiteY1" fmla="*/ 6536647 h 13429992"/>
              <a:gd name="connsiteX2" fmla="*/ 19463023 w 22593755"/>
              <a:gd name="connsiteY2" fmla="*/ -1 h 13429992"/>
              <a:gd name="connsiteX3" fmla="*/ 22593755 w 22593755"/>
              <a:gd name="connsiteY3" fmla="*/ 7745155 h 13429992"/>
              <a:gd name="connsiteX4" fmla="*/ 2976552 w 22593755"/>
              <a:gd name="connsiteY4" fmla="*/ 13429991 h 13429992"/>
              <a:gd name="connsiteX0" fmla="*/ 2847172 w 22464375"/>
              <a:gd name="connsiteY0" fmla="*/ 13429991 h 13429992"/>
              <a:gd name="connsiteX1" fmla="*/ 0 w 22464375"/>
              <a:gd name="connsiteY1" fmla="*/ 6735259 h 13429992"/>
              <a:gd name="connsiteX2" fmla="*/ 19333643 w 22464375"/>
              <a:gd name="connsiteY2" fmla="*/ -1 h 13429992"/>
              <a:gd name="connsiteX3" fmla="*/ 22464375 w 22464375"/>
              <a:gd name="connsiteY3" fmla="*/ 7745155 h 13429992"/>
              <a:gd name="connsiteX4" fmla="*/ 2847172 w 22464375"/>
              <a:gd name="connsiteY4" fmla="*/ 13429991 h 13429992"/>
              <a:gd name="connsiteX0" fmla="*/ 2847172 w 22060475"/>
              <a:gd name="connsiteY0" fmla="*/ 13429991 h 13429992"/>
              <a:gd name="connsiteX1" fmla="*/ 0 w 22060475"/>
              <a:gd name="connsiteY1" fmla="*/ 6735259 h 13429992"/>
              <a:gd name="connsiteX2" fmla="*/ 19333643 w 22060475"/>
              <a:gd name="connsiteY2" fmla="*/ -1 h 13429992"/>
              <a:gd name="connsiteX3" fmla="*/ 22060475 w 22060475"/>
              <a:gd name="connsiteY3" fmla="*/ 6585751 h 13429992"/>
              <a:gd name="connsiteX4" fmla="*/ 2847172 w 22060475"/>
              <a:gd name="connsiteY4" fmla="*/ 13429991 h 13429992"/>
              <a:gd name="connsiteX0" fmla="*/ 1078915 w 22060475"/>
              <a:gd name="connsiteY0" fmla="*/ 9170985 h 9170984"/>
              <a:gd name="connsiteX1" fmla="*/ 0 w 22060475"/>
              <a:gd name="connsiteY1" fmla="*/ 6735259 h 9170984"/>
              <a:gd name="connsiteX2" fmla="*/ 19333643 w 22060475"/>
              <a:gd name="connsiteY2" fmla="*/ -1 h 9170984"/>
              <a:gd name="connsiteX3" fmla="*/ 22060475 w 22060475"/>
              <a:gd name="connsiteY3" fmla="*/ 6585751 h 9170984"/>
              <a:gd name="connsiteX4" fmla="*/ 1078915 w 22060475"/>
              <a:gd name="connsiteY4" fmla="*/ 9170985 h 9170984"/>
              <a:gd name="connsiteX0" fmla="*/ 1078915 w 20391489"/>
              <a:gd name="connsiteY0" fmla="*/ 9170985 h 9170984"/>
              <a:gd name="connsiteX1" fmla="*/ 0 w 20391489"/>
              <a:gd name="connsiteY1" fmla="*/ 6735259 h 9170984"/>
              <a:gd name="connsiteX2" fmla="*/ 19333643 w 20391489"/>
              <a:gd name="connsiteY2" fmla="*/ -1 h 9170984"/>
              <a:gd name="connsiteX3" fmla="*/ 20391487 w 20391489"/>
              <a:gd name="connsiteY3" fmla="*/ 2454601 h 9170984"/>
              <a:gd name="connsiteX4" fmla="*/ 1078915 w 20391489"/>
              <a:gd name="connsiteY4" fmla="*/ 9170985 h 9170984"/>
              <a:gd name="connsiteX0" fmla="*/ 1553809 w 20391486"/>
              <a:gd name="connsiteY0" fmla="*/ 10166178 h 10166178"/>
              <a:gd name="connsiteX1" fmla="*/ 0 w 20391486"/>
              <a:gd name="connsiteY1" fmla="*/ 6735259 h 10166178"/>
              <a:gd name="connsiteX2" fmla="*/ 19333643 w 20391486"/>
              <a:gd name="connsiteY2" fmla="*/ -1 h 10166178"/>
              <a:gd name="connsiteX3" fmla="*/ 20391487 w 20391486"/>
              <a:gd name="connsiteY3" fmla="*/ 2454601 h 10166178"/>
              <a:gd name="connsiteX4" fmla="*/ 1553809 w 20391486"/>
              <a:gd name="connsiteY4" fmla="*/ 10166178 h 10166178"/>
              <a:gd name="connsiteX0" fmla="*/ 1553809 w 20938354"/>
              <a:gd name="connsiteY0" fmla="*/ 10166178 h 10166178"/>
              <a:gd name="connsiteX1" fmla="*/ 0 w 20938354"/>
              <a:gd name="connsiteY1" fmla="*/ 6735259 h 10166178"/>
              <a:gd name="connsiteX2" fmla="*/ 19333643 w 20938354"/>
              <a:gd name="connsiteY2" fmla="*/ -1 h 10166178"/>
              <a:gd name="connsiteX3" fmla="*/ 20938355 w 20938354"/>
              <a:gd name="connsiteY3" fmla="*/ 3378149 h 10166178"/>
              <a:gd name="connsiteX4" fmla="*/ 1553809 w 20938354"/>
              <a:gd name="connsiteY4" fmla="*/ 10166178 h 10166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8354" h="10166178">
                <a:moveTo>
                  <a:pt x="1553809" y="10166178"/>
                </a:moveTo>
                <a:lnTo>
                  <a:pt x="0" y="6735259"/>
                </a:lnTo>
                <a:lnTo>
                  <a:pt x="19333643" y="-1"/>
                </a:lnTo>
                <a:lnTo>
                  <a:pt x="20938355" y="3378149"/>
                </a:lnTo>
                <a:lnTo>
                  <a:pt x="1553809" y="10166178"/>
                </a:lnTo>
                <a:close/>
              </a:path>
            </a:pathLst>
          </a:custGeom>
          <a:gradFill flip="none" rotWithShape="1">
            <a:gsLst>
              <a:gs pos="45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>
              <a:cs typeface="+mn-ea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8B4A774-B360-430E-9753-8273D6AB34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4355" y="2019125"/>
            <a:ext cx="1338750" cy="1348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7A4A96D-1446-405E-8B29-3580EEDE45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284" y="3149059"/>
            <a:ext cx="784125" cy="78446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0AF9285-13D0-4B60-8660-C04595305EC8}"/>
              </a:ext>
            </a:extLst>
          </p:cNvPr>
          <p:cNvSpPr txBox="1"/>
          <p:nvPr/>
        </p:nvSpPr>
        <p:spPr>
          <a:xfrm>
            <a:off x="4889233" y="2185743"/>
            <a:ext cx="25683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THREE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E009941-D6D5-4661-8A93-499B07D63C17}"/>
              </a:ext>
            </a:extLst>
          </p:cNvPr>
          <p:cNvCxnSpPr/>
          <p:nvPr/>
        </p:nvCxnSpPr>
        <p:spPr>
          <a:xfrm>
            <a:off x="3817768" y="3447929"/>
            <a:ext cx="45551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87B88BB1-F5F2-4C95-94DB-59553470981D}"/>
              </a:ext>
            </a:extLst>
          </p:cNvPr>
          <p:cNvSpPr/>
          <p:nvPr/>
        </p:nvSpPr>
        <p:spPr>
          <a:xfrm>
            <a:off x="4938497" y="3646822"/>
            <a:ext cx="23136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程序设计遇到的问题</a:t>
            </a:r>
          </a:p>
        </p:txBody>
      </p:sp>
    </p:spTree>
    <p:extLst>
      <p:ext uri="{BB962C8B-B14F-4D97-AF65-F5344CB8AC3E}">
        <p14:creationId xmlns:p14="http://schemas.microsoft.com/office/powerpoint/2010/main" val="134838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1" grpId="0" animBg="1"/>
      <p:bldP spid="15" grpId="0" animBg="1"/>
      <p:bldP spid="16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47D0265-8792-412A-92C3-8F9AE95C8BC7}"/>
              </a:ext>
            </a:extLst>
          </p:cNvPr>
          <p:cNvGrpSpPr/>
          <p:nvPr/>
        </p:nvGrpSpPr>
        <p:grpSpPr>
          <a:xfrm>
            <a:off x="3849687" y="-292100"/>
            <a:ext cx="5243513" cy="2630437"/>
            <a:chOff x="3849687" y="-292100"/>
            <a:chExt cx="5243513" cy="263043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C0FBD068-3FB0-46F5-9E4F-4C8BDB3AB310}"/>
                </a:ext>
              </a:extLst>
            </p:cNvPr>
            <p:cNvGrpSpPr/>
            <p:nvPr/>
          </p:nvGrpSpPr>
          <p:grpSpPr>
            <a:xfrm>
              <a:off x="3849687" y="-292100"/>
              <a:ext cx="5243513" cy="2630437"/>
              <a:chOff x="4294187" y="-200603"/>
              <a:chExt cx="7029022" cy="3526147"/>
            </a:xfrm>
          </p:grpSpPr>
          <p:sp>
            <p:nvSpPr>
              <p:cNvPr id="8" name="矩形 3">
                <a:extLst>
                  <a:ext uri="{FF2B5EF4-FFF2-40B4-BE49-F238E27FC236}">
                    <a16:creationId xmlns:a16="http://schemas.microsoft.com/office/drawing/2014/main" id="{DF99B766-95EC-439A-83F3-BB1C74BA2B62}"/>
                  </a:ext>
                </a:extLst>
              </p:cNvPr>
              <p:cNvSpPr/>
              <p:nvPr/>
            </p:nvSpPr>
            <p:spPr>
              <a:xfrm rot="1266375">
                <a:off x="4923529" y="-200603"/>
                <a:ext cx="6399680" cy="3526147"/>
              </a:xfrm>
              <a:custGeom>
                <a:avLst/>
                <a:gdLst>
                  <a:gd name="connsiteX0" fmla="*/ 0 w 5930900"/>
                  <a:gd name="connsiteY0" fmla="*/ 0 h 2316335"/>
                  <a:gd name="connsiteX1" fmla="*/ 5930900 w 5930900"/>
                  <a:gd name="connsiteY1" fmla="*/ 0 h 2316335"/>
                  <a:gd name="connsiteX2" fmla="*/ 5930900 w 5930900"/>
                  <a:gd name="connsiteY2" fmla="*/ 2316335 h 2316335"/>
                  <a:gd name="connsiteX3" fmla="*/ 0 w 5930900"/>
                  <a:gd name="connsiteY3" fmla="*/ 2316335 h 2316335"/>
                  <a:gd name="connsiteX4" fmla="*/ 0 w 5930900"/>
                  <a:gd name="connsiteY4" fmla="*/ 0 h 2316335"/>
                  <a:gd name="connsiteX0" fmla="*/ 0 w 5930900"/>
                  <a:gd name="connsiteY0" fmla="*/ 0 h 2316335"/>
                  <a:gd name="connsiteX1" fmla="*/ 399455 w 5930900"/>
                  <a:gd name="connsiteY1" fmla="*/ 3465 h 2316335"/>
                  <a:gd name="connsiteX2" fmla="*/ 5930900 w 5930900"/>
                  <a:gd name="connsiteY2" fmla="*/ 0 h 2316335"/>
                  <a:gd name="connsiteX3" fmla="*/ 5930900 w 5930900"/>
                  <a:gd name="connsiteY3" fmla="*/ 2316335 h 2316335"/>
                  <a:gd name="connsiteX4" fmla="*/ 0 w 5930900"/>
                  <a:gd name="connsiteY4" fmla="*/ 2316335 h 2316335"/>
                  <a:gd name="connsiteX5" fmla="*/ 0 w 5930900"/>
                  <a:gd name="connsiteY5" fmla="*/ 0 h 2316335"/>
                  <a:gd name="connsiteX0" fmla="*/ 0 w 5930900"/>
                  <a:gd name="connsiteY0" fmla="*/ 2316335 h 2316335"/>
                  <a:gd name="connsiteX1" fmla="*/ 399455 w 5930900"/>
                  <a:gd name="connsiteY1" fmla="*/ 3465 h 2316335"/>
                  <a:gd name="connsiteX2" fmla="*/ 5930900 w 5930900"/>
                  <a:gd name="connsiteY2" fmla="*/ 0 h 2316335"/>
                  <a:gd name="connsiteX3" fmla="*/ 5930900 w 5930900"/>
                  <a:gd name="connsiteY3" fmla="*/ 2316335 h 2316335"/>
                  <a:gd name="connsiteX4" fmla="*/ 0 w 5930900"/>
                  <a:gd name="connsiteY4" fmla="*/ 2316335 h 2316335"/>
                  <a:gd name="connsiteX0" fmla="*/ 0 w 5930900"/>
                  <a:gd name="connsiteY0" fmla="*/ 2316335 h 2316335"/>
                  <a:gd name="connsiteX1" fmla="*/ 494039 w 5930900"/>
                  <a:gd name="connsiteY1" fmla="*/ 23225 h 2316335"/>
                  <a:gd name="connsiteX2" fmla="*/ 5930900 w 5930900"/>
                  <a:gd name="connsiteY2" fmla="*/ 0 h 2316335"/>
                  <a:gd name="connsiteX3" fmla="*/ 5930900 w 5930900"/>
                  <a:gd name="connsiteY3" fmla="*/ 2316335 h 2316335"/>
                  <a:gd name="connsiteX4" fmla="*/ 0 w 5930900"/>
                  <a:gd name="connsiteY4" fmla="*/ 2316335 h 2316335"/>
                  <a:gd name="connsiteX0" fmla="*/ 1 w 6151366"/>
                  <a:gd name="connsiteY0" fmla="*/ 4143493 h 4143492"/>
                  <a:gd name="connsiteX1" fmla="*/ 714505 w 6151366"/>
                  <a:gd name="connsiteY1" fmla="*/ 23225 h 4143492"/>
                  <a:gd name="connsiteX2" fmla="*/ 6151366 w 6151366"/>
                  <a:gd name="connsiteY2" fmla="*/ 0 h 4143492"/>
                  <a:gd name="connsiteX3" fmla="*/ 6151366 w 6151366"/>
                  <a:gd name="connsiteY3" fmla="*/ 2316335 h 4143492"/>
                  <a:gd name="connsiteX4" fmla="*/ 1 w 6151366"/>
                  <a:gd name="connsiteY4" fmla="*/ 4143493 h 4143492"/>
                  <a:gd name="connsiteX0" fmla="*/ 1 w 6182059"/>
                  <a:gd name="connsiteY0" fmla="*/ 4143493 h 4143492"/>
                  <a:gd name="connsiteX1" fmla="*/ 714505 w 6182059"/>
                  <a:gd name="connsiteY1" fmla="*/ 23225 h 4143492"/>
                  <a:gd name="connsiteX2" fmla="*/ 6151366 w 6182059"/>
                  <a:gd name="connsiteY2" fmla="*/ 0 h 4143492"/>
                  <a:gd name="connsiteX3" fmla="*/ 6182057 w 6182059"/>
                  <a:gd name="connsiteY3" fmla="*/ 2388426 h 4143492"/>
                  <a:gd name="connsiteX4" fmla="*/ 1 w 6182059"/>
                  <a:gd name="connsiteY4" fmla="*/ 4143493 h 4143492"/>
                  <a:gd name="connsiteX0" fmla="*/ 1 w 6182056"/>
                  <a:gd name="connsiteY0" fmla="*/ 5718529 h 5718528"/>
                  <a:gd name="connsiteX1" fmla="*/ 714505 w 6182056"/>
                  <a:gd name="connsiteY1" fmla="*/ 1598261 h 5718528"/>
                  <a:gd name="connsiteX2" fmla="*/ 5602667 w 6182056"/>
                  <a:gd name="connsiteY2" fmla="*/ -1 h 5718528"/>
                  <a:gd name="connsiteX3" fmla="*/ 6182057 w 6182056"/>
                  <a:gd name="connsiteY3" fmla="*/ 3963462 h 5718528"/>
                  <a:gd name="connsiteX4" fmla="*/ 1 w 6182056"/>
                  <a:gd name="connsiteY4" fmla="*/ 5718529 h 5718528"/>
                  <a:gd name="connsiteX0" fmla="*/ 1 w 20258292"/>
                  <a:gd name="connsiteY0" fmla="*/ 10888428 h 10888427"/>
                  <a:gd name="connsiteX1" fmla="*/ 714505 w 20258292"/>
                  <a:gd name="connsiteY1" fmla="*/ 6768160 h 10888427"/>
                  <a:gd name="connsiteX2" fmla="*/ 20258293 w 20258292"/>
                  <a:gd name="connsiteY2" fmla="*/ -1 h 10888427"/>
                  <a:gd name="connsiteX3" fmla="*/ 6182057 w 20258292"/>
                  <a:gd name="connsiteY3" fmla="*/ 9133361 h 10888427"/>
                  <a:gd name="connsiteX4" fmla="*/ 1 w 20258292"/>
                  <a:gd name="connsiteY4" fmla="*/ 10888428 h 10888427"/>
                  <a:gd name="connsiteX0" fmla="*/ 1 w 21774297"/>
                  <a:gd name="connsiteY0" fmla="*/ 10888428 h 10888427"/>
                  <a:gd name="connsiteX1" fmla="*/ 714505 w 21774297"/>
                  <a:gd name="connsiteY1" fmla="*/ 6768160 h 10888427"/>
                  <a:gd name="connsiteX2" fmla="*/ 20258293 w 21774297"/>
                  <a:gd name="connsiteY2" fmla="*/ -1 h 10888427"/>
                  <a:gd name="connsiteX3" fmla="*/ 21774298 w 21774297"/>
                  <a:gd name="connsiteY3" fmla="*/ 10586625 h 10888427"/>
                  <a:gd name="connsiteX4" fmla="*/ 1 w 21774297"/>
                  <a:gd name="connsiteY4" fmla="*/ 10888428 h 10888427"/>
                  <a:gd name="connsiteX0" fmla="*/ 11084049 w 21059793"/>
                  <a:gd name="connsiteY0" fmla="*/ 11433733 h 11433733"/>
                  <a:gd name="connsiteX1" fmla="*/ 1 w 21059793"/>
                  <a:gd name="connsiteY1" fmla="*/ 6768160 h 11433733"/>
                  <a:gd name="connsiteX2" fmla="*/ 19543789 w 21059793"/>
                  <a:gd name="connsiteY2" fmla="*/ -1 h 11433733"/>
                  <a:gd name="connsiteX3" fmla="*/ 21059794 w 21059793"/>
                  <a:gd name="connsiteY3" fmla="*/ 10586625 h 11433733"/>
                  <a:gd name="connsiteX4" fmla="*/ 11084049 w 21059793"/>
                  <a:gd name="connsiteY4" fmla="*/ 11433733 h 11433733"/>
                  <a:gd name="connsiteX0" fmla="*/ 11084049 w 22674521"/>
                  <a:gd name="connsiteY0" fmla="*/ 11433733 h 11433733"/>
                  <a:gd name="connsiteX1" fmla="*/ 1 w 22674521"/>
                  <a:gd name="connsiteY1" fmla="*/ 6768160 h 11433733"/>
                  <a:gd name="connsiteX2" fmla="*/ 19543789 w 22674521"/>
                  <a:gd name="connsiteY2" fmla="*/ -1 h 11433733"/>
                  <a:gd name="connsiteX3" fmla="*/ 22674521 w 22674521"/>
                  <a:gd name="connsiteY3" fmla="*/ 7745155 h 11433733"/>
                  <a:gd name="connsiteX4" fmla="*/ 11084049 w 22674521"/>
                  <a:gd name="connsiteY4" fmla="*/ 11433733 h 11433733"/>
                  <a:gd name="connsiteX0" fmla="*/ 3057318 w 22674521"/>
                  <a:gd name="connsiteY0" fmla="*/ 13429991 h 13429992"/>
                  <a:gd name="connsiteX1" fmla="*/ 1 w 22674521"/>
                  <a:gd name="connsiteY1" fmla="*/ 6768160 h 13429992"/>
                  <a:gd name="connsiteX2" fmla="*/ 19543789 w 22674521"/>
                  <a:gd name="connsiteY2" fmla="*/ -1 h 13429992"/>
                  <a:gd name="connsiteX3" fmla="*/ 22674521 w 22674521"/>
                  <a:gd name="connsiteY3" fmla="*/ 7745155 h 13429992"/>
                  <a:gd name="connsiteX4" fmla="*/ 3057318 w 22674521"/>
                  <a:gd name="connsiteY4" fmla="*/ 13429991 h 13429992"/>
                  <a:gd name="connsiteX0" fmla="*/ 2976552 w 22593755"/>
                  <a:gd name="connsiteY0" fmla="*/ 13429991 h 13429992"/>
                  <a:gd name="connsiteX1" fmla="*/ 0 w 22593755"/>
                  <a:gd name="connsiteY1" fmla="*/ 6536647 h 13429992"/>
                  <a:gd name="connsiteX2" fmla="*/ 19463023 w 22593755"/>
                  <a:gd name="connsiteY2" fmla="*/ -1 h 13429992"/>
                  <a:gd name="connsiteX3" fmla="*/ 22593755 w 22593755"/>
                  <a:gd name="connsiteY3" fmla="*/ 7745155 h 13429992"/>
                  <a:gd name="connsiteX4" fmla="*/ 2976552 w 22593755"/>
                  <a:gd name="connsiteY4" fmla="*/ 13429991 h 13429992"/>
                  <a:gd name="connsiteX0" fmla="*/ 2847172 w 22464375"/>
                  <a:gd name="connsiteY0" fmla="*/ 13429991 h 13429992"/>
                  <a:gd name="connsiteX1" fmla="*/ 0 w 22464375"/>
                  <a:gd name="connsiteY1" fmla="*/ 6735259 h 13429992"/>
                  <a:gd name="connsiteX2" fmla="*/ 19333643 w 22464375"/>
                  <a:gd name="connsiteY2" fmla="*/ -1 h 13429992"/>
                  <a:gd name="connsiteX3" fmla="*/ 22464375 w 22464375"/>
                  <a:gd name="connsiteY3" fmla="*/ 7745155 h 13429992"/>
                  <a:gd name="connsiteX4" fmla="*/ 2847172 w 22464375"/>
                  <a:gd name="connsiteY4" fmla="*/ 13429991 h 13429992"/>
                  <a:gd name="connsiteX0" fmla="*/ 2847172 w 22060475"/>
                  <a:gd name="connsiteY0" fmla="*/ 13429991 h 13429992"/>
                  <a:gd name="connsiteX1" fmla="*/ 0 w 22060475"/>
                  <a:gd name="connsiteY1" fmla="*/ 6735259 h 13429992"/>
                  <a:gd name="connsiteX2" fmla="*/ 19333643 w 22060475"/>
                  <a:gd name="connsiteY2" fmla="*/ -1 h 13429992"/>
                  <a:gd name="connsiteX3" fmla="*/ 22060475 w 22060475"/>
                  <a:gd name="connsiteY3" fmla="*/ 6585751 h 13429992"/>
                  <a:gd name="connsiteX4" fmla="*/ 2847172 w 22060475"/>
                  <a:gd name="connsiteY4" fmla="*/ 13429991 h 13429992"/>
                  <a:gd name="connsiteX0" fmla="*/ 1612204 w 22060475"/>
                  <a:gd name="connsiteY0" fmla="*/ 10529004 h 10529005"/>
                  <a:gd name="connsiteX1" fmla="*/ 0 w 22060475"/>
                  <a:gd name="connsiteY1" fmla="*/ 6735259 h 10529005"/>
                  <a:gd name="connsiteX2" fmla="*/ 19333643 w 22060475"/>
                  <a:gd name="connsiteY2" fmla="*/ -1 h 10529005"/>
                  <a:gd name="connsiteX3" fmla="*/ 22060475 w 22060475"/>
                  <a:gd name="connsiteY3" fmla="*/ 6585751 h 10529005"/>
                  <a:gd name="connsiteX4" fmla="*/ 1612204 w 22060475"/>
                  <a:gd name="connsiteY4" fmla="*/ 10529004 h 10529005"/>
                  <a:gd name="connsiteX0" fmla="*/ 1612204 w 21075376"/>
                  <a:gd name="connsiteY0" fmla="*/ 10529004 h 10529005"/>
                  <a:gd name="connsiteX1" fmla="*/ 0 w 21075376"/>
                  <a:gd name="connsiteY1" fmla="*/ 6735259 h 10529005"/>
                  <a:gd name="connsiteX2" fmla="*/ 19333643 w 21075376"/>
                  <a:gd name="connsiteY2" fmla="*/ -1 h 10529005"/>
                  <a:gd name="connsiteX3" fmla="*/ 21075377 w 21075376"/>
                  <a:gd name="connsiteY3" fmla="*/ 4166396 h 10529005"/>
                  <a:gd name="connsiteX4" fmla="*/ 1612204 w 21075376"/>
                  <a:gd name="connsiteY4" fmla="*/ 10529004 h 10529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75376" h="10529005">
                    <a:moveTo>
                      <a:pt x="1612204" y="10529004"/>
                    </a:moveTo>
                    <a:lnTo>
                      <a:pt x="0" y="6735259"/>
                    </a:lnTo>
                    <a:lnTo>
                      <a:pt x="19333643" y="-1"/>
                    </a:lnTo>
                    <a:lnTo>
                      <a:pt x="21075377" y="4166396"/>
                    </a:lnTo>
                    <a:lnTo>
                      <a:pt x="1612204" y="10529004"/>
                    </a:lnTo>
                    <a:close/>
                  </a:path>
                </a:pathLst>
              </a:custGeom>
              <a:gradFill flip="none" rotWithShape="1">
                <a:gsLst>
                  <a:gs pos="50000">
                    <a:schemeClr val="bg1">
                      <a:alpha val="0"/>
                    </a:schemeClr>
                  </a:gs>
                  <a:gs pos="0">
                    <a:schemeClr val="tx1">
                      <a:alpha val="30000"/>
                    </a:schemeClr>
                  </a:gs>
                </a:gsLst>
                <a:lin ang="1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80">
                  <a:cs typeface="+mn-ea"/>
                  <a:sym typeface="+mn-lt"/>
                </a:endParaRPr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A4F3D9D2-571F-4A3F-9E3E-CFEBA76956DC}"/>
                  </a:ext>
                </a:extLst>
              </p:cNvPr>
              <p:cNvGrpSpPr/>
              <p:nvPr/>
            </p:nvGrpSpPr>
            <p:grpSpPr>
              <a:xfrm>
                <a:off x="4294187" y="877888"/>
                <a:ext cx="1360488" cy="1362075"/>
                <a:chOff x="4294187" y="877888"/>
                <a:chExt cx="1360488" cy="1362075"/>
              </a:xfrm>
            </p:grpSpPr>
            <p:sp>
              <p:nvSpPr>
                <p:cNvPr id="5" name="Freeform 5">
                  <a:extLst>
                    <a:ext uri="{FF2B5EF4-FFF2-40B4-BE49-F238E27FC236}">
                      <a16:creationId xmlns:a16="http://schemas.microsoft.com/office/drawing/2014/main" id="{BA34E096-B449-46FA-9070-E4A8629966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187" y="877888"/>
                  <a:ext cx="1360488" cy="1362075"/>
                </a:xfrm>
                <a:custGeom>
                  <a:avLst/>
                  <a:gdLst>
                    <a:gd name="T0" fmla="*/ 429 w 857"/>
                    <a:gd name="T1" fmla="*/ 0 h 858"/>
                    <a:gd name="T2" fmla="*/ 857 w 857"/>
                    <a:gd name="T3" fmla="*/ 429 h 858"/>
                    <a:gd name="T4" fmla="*/ 429 w 857"/>
                    <a:gd name="T5" fmla="*/ 858 h 858"/>
                    <a:gd name="T6" fmla="*/ 0 w 857"/>
                    <a:gd name="T7" fmla="*/ 429 h 858"/>
                    <a:gd name="T8" fmla="*/ 429 w 857"/>
                    <a:gd name="T9" fmla="*/ 0 h 8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7" h="858">
                      <a:moveTo>
                        <a:pt x="429" y="0"/>
                      </a:moveTo>
                      <a:lnTo>
                        <a:pt x="857" y="429"/>
                      </a:lnTo>
                      <a:lnTo>
                        <a:pt x="429" y="858"/>
                      </a:lnTo>
                      <a:lnTo>
                        <a:pt x="0" y="429"/>
                      </a:lnTo>
                      <a:lnTo>
                        <a:pt x="429" y="0"/>
                      </a:lnTo>
                      <a:close/>
                    </a:path>
                  </a:pathLst>
                </a:custGeom>
                <a:solidFill>
                  <a:srgbClr val="00A3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6" name="Freeform 6">
                  <a:extLst>
                    <a:ext uri="{FF2B5EF4-FFF2-40B4-BE49-F238E27FC236}">
                      <a16:creationId xmlns:a16="http://schemas.microsoft.com/office/drawing/2014/main" id="{C691018D-7A8F-4C91-8A34-68E83095DE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2050" y="877888"/>
                  <a:ext cx="682625" cy="1362075"/>
                </a:xfrm>
                <a:custGeom>
                  <a:avLst/>
                  <a:gdLst>
                    <a:gd name="T0" fmla="*/ 0 w 430"/>
                    <a:gd name="T1" fmla="*/ 857 h 858"/>
                    <a:gd name="T2" fmla="*/ 2 w 430"/>
                    <a:gd name="T3" fmla="*/ 858 h 858"/>
                    <a:gd name="T4" fmla="*/ 430 w 430"/>
                    <a:gd name="T5" fmla="*/ 429 h 858"/>
                    <a:gd name="T6" fmla="*/ 2 w 430"/>
                    <a:gd name="T7" fmla="*/ 0 h 858"/>
                    <a:gd name="T8" fmla="*/ 0 w 430"/>
                    <a:gd name="T9" fmla="*/ 1 h 858"/>
                    <a:gd name="T10" fmla="*/ 0 w 430"/>
                    <a:gd name="T11" fmla="*/ 857 h 8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0" h="858">
                      <a:moveTo>
                        <a:pt x="0" y="857"/>
                      </a:moveTo>
                      <a:lnTo>
                        <a:pt x="2" y="858"/>
                      </a:lnTo>
                      <a:lnTo>
                        <a:pt x="430" y="429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857"/>
                      </a:lnTo>
                      <a:close/>
                    </a:path>
                  </a:pathLst>
                </a:custGeom>
                <a:solidFill>
                  <a:srgbClr val="39B9B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7CF3EE3C-6FCE-44C7-96CA-BB8D996F6CCD}"/>
                </a:ext>
              </a:extLst>
            </p:cNvPr>
            <p:cNvSpPr txBox="1"/>
            <p:nvPr/>
          </p:nvSpPr>
          <p:spPr>
            <a:xfrm>
              <a:off x="3937219" y="789640"/>
              <a:ext cx="8547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ONE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DB78F41-50B1-437C-90EB-9DD1D8D6B2ED}"/>
                </a:ext>
              </a:extLst>
            </p:cNvPr>
            <p:cNvSpPr/>
            <p:nvPr/>
          </p:nvSpPr>
          <p:spPr>
            <a:xfrm>
              <a:off x="4889451" y="85771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程序展示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2EEB06D-5A93-47A5-B98F-52DCE61392C3}"/>
              </a:ext>
            </a:extLst>
          </p:cNvPr>
          <p:cNvGrpSpPr/>
          <p:nvPr/>
        </p:nvGrpSpPr>
        <p:grpSpPr>
          <a:xfrm>
            <a:off x="5176153" y="914400"/>
            <a:ext cx="5243513" cy="2630437"/>
            <a:chOff x="5176153" y="914400"/>
            <a:chExt cx="5243513" cy="2630437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F993486-40B8-4616-B72D-30EBB461420A}"/>
                </a:ext>
              </a:extLst>
            </p:cNvPr>
            <p:cNvGrpSpPr/>
            <p:nvPr/>
          </p:nvGrpSpPr>
          <p:grpSpPr>
            <a:xfrm>
              <a:off x="5176153" y="914400"/>
              <a:ext cx="5243513" cy="2630437"/>
              <a:chOff x="4294187" y="-200603"/>
              <a:chExt cx="7029022" cy="3526147"/>
            </a:xfrm>
          </p:grpSpPr>
          <p:sp>
            <p:nvSpPr>
              <p:cNvPr id="11" name="矩形 3">
                <a:extLst>
                  <a:ext uri="{FF2B5EF4-FFF2-40B4-BE49-F238E27FC236}">
                    <a16:creationId xmlns:a16="http://schemas.microsoft.com/office/drawing/2014/main" id="{58BF1AD9-B040-4996-ACD1-30F64568F5C4}"/>
                  </a:ext>
                </a:extLst>
              </p:cNvPr>
              <p:cNvSpPr/>
              <p:nvPr/>
            </p:nvSpPr>
            <p:spPr>
              <a:xfrm rot="1266375">
                <a:off x="4923529" y="-200603"/>
                <a:ext cx="6399680" cy="3526147"/>
              </a:xfrm>
              <a:custGeom>
                <a:avLst/>
                <a:gdLst>
                  <a:gd name="connsiteX0" fmla="*/ 0 w 5930900"/>
                  <a:gd name="connsiteY0" fmla="*/ 0 h 2316335"/>
                  <a:gd name="connsiteX1" fmla="*/ 5930900 w 5930900"/>
                  <a:gd name="connsiteY1" fmla="*/ 0 h 2316335"/>
                  <a:gd name="connsiteX2" fmla="*/ 5930900 w 5930900"/>
                  <a:gd name="connsiteY2" fmla="*/ 2316335 h 2316335"/>
                  <a:gd name="connsiteX3" fmla="*/ 0 w 5930900"/>
                  <a:gd name="connsiteY3" fmla="*/ 2316335 h 2316335"/>
                  <a:gd name="connsiteX4" fmla="*/ 0 w 5930900"/>
                  <a:gd name="connsiteY4" fmla="*/ 0 h 2316335"/>
                  <a:gd name="connsiteX0" fmla="*/ 0 w 5930900"/>
                  <a:gd name="connsiteY0" fmla="*/ 0 h 2316335"/>
                  <a:gd name="connsiteX1" fmla="*/ 399455 w 5930900"/>
                  <a:gd name="connsiteY1" fmla="*/ 3465 h 2316335"/>
                  <a:gd name="connsiteX2" fmla="*/ 5930900 w 5930900"/>
                  <a:gd name="connsiteY2" fmla="*/ 0 h 2316335"/>
                  <a:gd name="connsiteX3" fmla="*/ 5930900 w 5930900"/>
                  <a:gd name="connsiteY3" fmla="*/ 2316335 h 2316335"/>
                  <a:gd name="connsiteX4" fmla="*/ 0 w 5930900"/>
                  <a:gd name="connsiteY4" fmla="*/ 2316335 h 2316335"/>
                  <a:gd name="connsiteX5" fmla="*/ 0 w 5930900"/>
                  <a:gd name="connsiteY5" fmla="*/ 0 h 2316335"/>
                  <a:gd name="connsiteX0" fmla="*/ 0 w 5930900"/>
                  <a:gd name="connsiteY0" fmla="*/ 2316335 h 2316335"/>
                  <a:gd name="connsiteX1" fmla="*/ 399455 w 5930900"/>
                  <a:gd name="connsiteY1" fmla="*/ 3465 h 2316335"/>
                  <a:gd name="connsiteX2" fmla="*/ 5930900 w 5930900"/>
                  <a:gd name="connsiteY2" fmla="*/ 0 h 2316335"/>
                  <a:gd name="connsiteX3" fmla="*/ 5930900 w 5930900"/>
                  <a:gd name="connsiteY3" fmla="*/ 2316335 h 2316335"/>
                  <a:gd name="connsiteX4" fmla="*/ 0 w 5930900"/>
                  <a:gd name="connsiteY4" fmla="*/ 2316335 h 2316335"/>
                  <a:gd name="connsiteX0" fmla="*/ 0 w 5930900"/>
                  <a:gd name="connsiteY0" fmla="*/ 2316335 h 2316335"/>
                  <a:gd name="connsiteX1" fmla="*/ 494039 w 5930900"/>
                  <a:gd name="connsiteY1" fmla="*/ 23225 h 2316335"/>
                  <a:gd name="connsiteX2" fmla="*/ 5930900 w 5930900"/>
                  <a:gd name="connsiteY2" fmla="*/ 0 h 2316335"/>
                  <a:gd name="connsiteX3" fmla="*/ 5930900 w 5930900"/>
                  <a:gd name="connsiteY3" fmla="*/ 2316335 h 2316335"/>
                  <a:gd name="connsiteX4" fmla="*/ 0 w 5930900"/>
                  <a:gd name="connsiteY4" fmla="*/ 2316335 h 2316335"/>
                  <a:gd name="connsiteX0" fmla="*/ 1 w 6151366"/>
                  <a:gd name="connsiteY0" fmla="*/ 4143493 h 4143492"/>
                  <a:gd name="connsiteX1" fmla="*/ 714505 w 6151366"/>
                  <a:gd name="connsiteY1" fmla="*/ 23225 h 4143492"/>
                  <a:gd name="connsiteX2" fmla="*/ 6151366 w 6151366"/>
                  <a:gd name="connsiteY2" fmla="*/ 0 h 4143492"/>
                  <a:gd name="connsiteX3" fmla="*/ 6151366 w 6151366"/>
                  <a:gd name="connsiteY3" fmla="*/ 2316335 h 4143492"/>
                  <a:gd name="connsiteX4" fmla="*/ 1 w 6151366"/>
                  <a:gd name="connsiteY4" fmla="*/ 4143493 h 4143492"/>
                  <a:gd name="connsiteX0" fmla="*/ 1 w 6182059"/>
                  <a:gd name="connsiteY0" fmla="*/ 4143493 h 4143492"/>
                  <a:gd name="connsiteX1" fmla="*/ 714505 w 6182059"/>
                  <a:gd name="connsiteY1" fmla="*/ 23225 h 4143492"/>
                  <a:gd name="connsiteX2" fmla="*/ 6151366 w 6182059"/>
                  <a:gd name="connsiteY2" fmla="*/ 0 h 4143492"/>
                  <a:gd name="connsiteX3" fmla="*/ 6182057 w 6182059"/>
                  <a:gd name="connsiteY3" fmla="*/ 2388426 h 4143492"/>
                  <a:gd name="connsiteX4" fmla="*/ 1 w 6182059"/>
                  <a:gd name="connsiteY4" fmla="*/ 4143493 h 4143492"/>
                  <a:gd name="connsiteX0" fmla="*/ 1 w 6182056"/>
                  <a:gd name="connsiteY0" fmla="*/ 5718529 h 5718528"/>
                  <a:gd name="connsiteX1" fmla="*/ 714505 w 6182056"/>
                  <a:gd name="connsiteY1" fmla="*/ 1598261 h 5718528"/>
                  <a:gd name="connsiteX2" fmla="*/ 5602667 w 6182056"/>
                  <a:gd name="connsiteY2" fmla="*/ -1 h 5718528"/>
                  <a:gd name="connsiteX3" fmla="*/ 6182057 w 6182056"/>
                  <a:gd name="connsiteY3" fmla="*/ 3963462 h 5718528"/>
                  <a:gd name="connsiteX4" fmla="*/ 1 w 6182056"/>
                  <a:gd name="connsiteY4" fmla="*/ 5718529 h 5718528"/>
                  <a:gd name="connsiteX0" fmla="*/ 1 w 20258292"/>
                  <a:gd name="connsiteY0" fmla="*/ 10888428 h 10888427"/>
                  <a:gd name="connsiteX1" fmla="*/ 714505 w 20258292"/>
                  <a:gd name="connsiteY1" fmla="*/ 6768160 h 10888427"/>
                  <a:gd name="connsiteX2" fmla="*/ 20258293 w 20258292"/>
                  <a:gd name="connsiteY2" fmla="*/ -1 h 10888427"/>
                  <a:gd name="connsiteX3" fmla="*/ 6182057 w 20258292"/>
                  <a:gd name="connsiteY3" fmla="*/ 9133361 h 10888427"/>
                  <a:gd name="connsiteX4" fmla="*/ 1 w 20258292"/>
                  <a:gd name="connsiteY4" fmla="*/ 10888428 h 10888427"/>
                  <a:gd name="connsiteX0" fmla="*/ 1 w 21774297"/>
                  <a:gd name="connsiteY0" fmla="*/ 10888428 h 10888427"/>
                  <a:gd name="connsiteX1" fmla="*/ 714505 w 21774297"/>
                  <a:gd name="connsiteY1" fmla="*/ 6768160 h 10888427"/>
                  <a:gd name="connsiteX2" fmla="*/ 20258293 w 21774297"/>
                  <a:gd name="connsiteY2" fmla="*/ -1 h 10888427"/>
                  <a:gd name="connsiteX3" fmla="*/ 21774298 w 21774297"/>
                  <a:gd name="connsiteY3" fmla="*/ 10586625 h 10888427"/>
                  <a:gd name="connsiteX4" fmla="*/ 1 w 21774297"/>
                  <a:gd name="connsiteY4" fmla="*/ 10888428 h 10888427"/>
                  <a:gd name="connsiteX0" fmla="*/ 11084049 w 21059793"/>
                  <a:gd name="connsiteY0" fmla="*/ 11433733 h 11433733"/>
                  <a:gd name="connsiteX1" fmla="*/ 1 w 21059793"/>
                  <a:gd name="connsiteY1" fmla="*/ 6768160 h 11433733"/>
                  <a:gd name="connsiteX2" fmla="*/ 19543789 w 21059793"/>
                  <a:gd name="connsiteY2" fmla="*/ -1 h 11433733"/>
                  <a:gd name="connsiteX3" fmla="*/ 21059794 w 21059793"/>
                  <a:gd name="connsiteY3" fmla="*/ 10586625 h 11433733"/>
                  <a:gd name="connsiteX4" fmla="*/ 11084049 w 21059793"/>
                  <a:gd name="connsiteY4" fmla="*/ 11433733 h 11433733"/>
                  <a:gd name="connsiteX0" fmla="*/ 11084049 w 22674521"/>
                  <a:gd name="connsiteY0" fmla="*/ 11433733 h 11433733"/>
                  <a:gd name="connsiteX1" fmla="*/ 1 w 22674521"/>
                  <a:gd name="connsiteY1" fmla="*/ 6768160 h 11433733"/>
                  <a:gd name="connsiteX2" fmla="*/ 19543789 w 22674521"/>
                  <a:gd name="connsiteY2" fmla="*/ -1 h 11433733"/>
                  <a:gd name="connsiteX3" fmla="*/ 22674521 w 22674521"/>
                  <a:gd name="connsiteY3" fmla="*/ 7745155 h 11433733"/>
                  <a:gd name="connsiteX4" fmla="*/ 11084049 w 22674521"/>
                  <a:gd name="connsiteY4" fmla="*/ 11433733 h 11433733"/>
                  <a:gd name="connsiteX0" fmla="*/ 3057318 w 22674521"/>
                  <a:gd name="connsiteY0" fmla="*/ 13429991 h 13429992"/>
                  <a:gd name="connsiteX1" fmla="*/ 1 w 22674521"/>
                  <a:gd name="connsiteY1" fmla="*/ 6768160 h 13429992"/>
                  <a:gd name="connsiteX2" fmla="*/ 19543789 w 22674521"/>
                  <a:gd name="connsiteY2" fmla="*/ -1 h 13429992"/>
                  <a:gd name="connsiteX3" fmla="*/ 22674521 w 22674521"/>
                  <a:gd name="connsiteY3" fmla="*/ 7745155 h 13429992"/>
                  <a:gd name="connsiteX4" fmla="*/ 3057318 w 22674521"/>
                  <a:gd name="connsiteY4" fmla="*/ 13429991 h 13429992"/>
                  <a:gd name="connsiteX0" fmla="*/ 2976552 w 22593755"/>
                  <a:gd name="connsiteY0" fmla="*/ 13429991 h 13429992"/>
                  <a:gd name="connsiteX1" fmla="*/ 0 w 22593755"/>
                  <a:gd name="connsiteY1" fmla="*/ 6536647 h 13429992"/>
                  <a:gd name="connsiteX2" fmla="*/ 19463023 w 22593755"/>
                  <a:gd name="connsiteY2" fmla="*/ -1 h 13429992"/>
                  <a:gd name="connsiteX3" fmla="*/ 22593755 w 22593755"/>
                  <a:gd name="connsiteY3" fmla="*/ 7745155 h 13429992"/>
                  <a:gd name="connsiteX4" fmla="*/ 2976552 w 22593755"/>
                  <a:gd name="connsiteY4" fmla="*/ 13429991 h 13429992"/>
                  <a:gd name="connsiteX0" fmla="*/ 2847172 w 22464375"/>
                  <a:gd name="connsiteY0" fmla="*/ 13429991 h 13429992"/>
                  <a:gd name="connsiteX1" fmla="*/ 0 w 22464375"/>
                  <a:gd name="connsiteY1" fmla="*/ 6735259 h 13429992"/>
                  <a:gd name="connsiteX2" fmla="*/ 19333643 w 22464375"/>
                  <a:gd name="connsiteY2" fmla="*/ -1 h 13429992"/>
                  <a:gd name="connsiteX3" fmla="*/ 22464375 w 22464375"/>
                  <a:gd name="connsiteY3" fmla="*/ 7745155 h 13429992"/>
                  <a:gd name="connsiteX4" fmla="*/ 2847172 w 22464375"/>
                  <a:gd name="connsiteY4" fmla="*/ 13429991 h 13429992"/>
                  <a:gd name="connsiteX0" fmla="*/ 2847172 w 22060475"/>
                  <a:gd name="connsiteY0" fmla="*/ 13429991 h 13429992"/>
                  <a:gd name="connsiteX1" fmla="*/ 0 w 22060475"/>
                  <a:gd name="connsiteY1" fmla="*/ 6735259 h 13429992"/>
                  <a:gd name="connsiteX2" fmla="*/ 19333643 w 22060475"/>
                  <a:gd name="connsiteY2" fmla="*/ -1 h 13429992"/>
                  <a:gd name="connsiteX3" fmla="*/ 22060475 w 22060475"/>
                  <a:gd name="connsiteY3" fmla="*/ 6585751 h 13429992"/>
                  <a:gd name="connsiteX4" fmla="*/ 2847172 w 22060475"/>
                  <a:gd name="connsiteY4" fmla="*/ 13429991 h 13429992"/>
                  <a:gd name="connsiteX0" fmla="*/ 1612204 w 22060475"/>
                  <a:gd name="connsiteY0" fmla="*/ 10529004 h 10529005"/>
                  <a:gd name="connsiteX1" fmla="*/ 0 w 22060475"/>
                  <a:gd name="connsiteY1" fmla="*/ 6735259 h 10529005"/>
                  <a:gd name="connsiteX2" fmla="*/ 19333643 w 22060475"/>
                  <a:gd name="connsiteY2" fmla="*/ -1 h 10529005"/>
                  <a:gd name="connsiteX3" fmla="*/ 22060475 w 22060475"/>
                  <a:gd name="connsiteY3" fmla="*/ 6585751 h 10529005"/>
                  <a:gd name="connsiteX4" fmla="*/ 1612204 w 22060475"/>
                  <a:gd name="connsiteY4" fmla="*/ 10529004 h 10529005"/>
                  <a:gd name="connsiteX0" fmla="*/ 1612204 w 21075376"/>
                  <a:gd name="connsiteY0" fmla="*/ 10529004 h 10529005"/>
                  <a:gd name="connsiteX1" fmla="*/ 0 w 21075376"/>
                  <a:gd name="connsiteY1" fmla="*/ 6735259 h 10529005"/>
                  <a:gd name="connsiteX2" fmla="*/ 19333643 w 21075376"/>
                  <a:gd name="connsiteY2" fmla="*/ -1 h 10529005"/>
                  <a:gd name="connsiteX3" fmla="*/ 21075377 w 21075376"/>
                  <a:gd name="connsiteY3" fmla="*/ 4166396 h 10529005"/>
                  <a:gd name="connsiteX4" fmla="*/ 1612204 w 21075376"/>
                  <a:gd name="connsiteY4" fmla="*/ 10529004 h 10529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75376" h="10529005">
                    <a:moveTo>
                      <a:pt x="1612204" y="10529004"/>
                    </a:moveTo>
                    <a:lnTo>
                      <a:pt x="0" y="6735259"/>
                    </a:lnTo>
                    <a:lnTo>
                      <a:pt x="19333643" y="-1"/>
                    </a:lnTo>
                    <a:lnTo>
                      <a:pt x="21075377" y="4166396"/>
                    </a:lnTo>
                    <a:lnTo>
                      <a:pt x="1612204" y="10529004"/>
                    </a:lnTo>
                    <a:close/>
                  </a:path>
                </a:pathLst>
              </a:custGeom>
              <a:gradFill flip="none" rotWithShape="1">
                <a:gsLst>
                  <a:gs pos="50000">
                    <a:schemeClr val="bg1">
                      <a:alpha val="0"/>
                    </a:schemeClr>
                  </a:gs>
                  <a:gs pos="0">
                    <a:schemeClr val="tx1">
                      <a:alpha val="30000"/>
                    </a:schemeClr>
                  </a:gs>
                </a:gsLst>
                <a:lin ang="1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80">
                  <a:cs typeface="+mn-ea"/>
                  <a:sym typeface="+mn-lt"/>
                </a:endParaRPr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A3A713B2-0E95-4852-B3D5-F650FC65EA5D}"/>
                  </a:ext>
                </a:extLst>
              </p:cNvPr>
              <p:cNvGrpSpPr/>
              <p:nvPr/>
            </p:nvGrpSpPr>
            <p:grpSpPr>
              <a:xfrm>
                <a:off x="4294187" y="877888"/>
                <a:ext cx="1360488" cy="1362075"/>
                <a:chOff x="4294187" y="877888"/>
                <a:chExt cx="1360488" cy="1362075"/>
              </a:xfrm>
            </p:grpSpPr>
            <p:sp>
              <p:nvSpPr>
                <p:cNvPr id="13" name="Freeform 5">
                  <a:extLst>
                    <a:ext uri="{FF2B5EF4-FFF2-40B4-BE49-F238E27FC236}">
                      <a16:creationId xmlns:a16="http://schemas.microsoft.com/office/drawing/2014/main" id="{0A0A23D6-AF4C-446A-B8A8-210A99DA5A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187" y="877888"/>
                  <a:ext cx="1360488" cy="1362075"/>
                </a:xfrm>
                <a:custGeom>
                  <a:avLst/>
                  <a:gdLst>
                    <a:gd name="T0" fmla="*/ 429 w 857"/>
                    <a:gd name="T1" fmla="*/ 0 h 858"/>
                    <a:gd name="T2" fmla="*/ 857 w 857"/>
                    <a:gd name="T3" fmla="*/ 429 h 858"/>
                    <a:gd name="T4" fmla="*/ 429 w 857"/>
                    <a:gd name="T5" fmla="*/ 858 h 858"/>
                    <a:gd name="T6" fmla="*/ 0 w 857"/>
                    <a:gd name="T7" fmla="*/ 429 h 858"/>
                    <a:gd name="T8" fmla="*/ 429 w 857"/>
                    <a:gd name="T9" fmla="*/ 0 h 8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7" h="858">
                      <a:moveTo>
                        <a:pt x="429" y="0"/>
                      </a:moveTo>
                      <a:lnTo>
                        <a:pt x="857" y="429"/>
                      </a:lnTo>
                      <a:lnTo>
                        <a:pt x="429" y="858"/>
                      </a:lnTo>
                      <a:lnTo>
                        <a:pt x="0" y="429"/>
                      </a:lnTo>
                      <a:lnTo>
                        <a:pt x="429" y="0"/>
                      </a:lnTo>
                      <a:close/>
                    </a:path>
                  </a:pathLst>
                </a:custGeom>
                <a:solidFill>
                  <a:srgbClr val="F49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" name="Freeform 6">
                  <a:extLst>
                    <a:ext uri="{FF2B5EF4-FFF2-40B4-BE49-F238E27FC236}">
                      <a16:creationId xmlns:a16="http://schemas.microsoft.com/office/drawing/2014/main" id="{9D6E0E1C-C711-4A4E-9386-0CFE2F3155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2050" y="877888"/>
                  <a:ext cx="682625" cy="1362075"/>
                </a:xfrm>
                <a:custGeom>
                  <a:avLst/>
                  <a:gdLst>
                    <a:gd name="T0" fmla="*/ 0 w 430"/>
                    <a:gd name="T1" fmla="*/ 857 h 858"/>
                    <a:gd name="T2" fmla="*/ 2 w 430"/>
                    <a:gd name="T3" fmla="*/ 858 h 858"/>
                    <a:gd name="T4" fmla="*/ 430 w 430"/>
                    <a:gd name="T5" fmla="*/ 429 h 858"/>
                    <a:gd name="T6" fmla="*/ 2 w 430"/>
                    <a:gd name="T7" fmla="*/ 0 h 858"/>
                    <a:gd name="T8" fmla="*/ 0 w 430"/>
                    <a:gd name="T9" fmla="*/ 1 h 858"/>
                    <a:gd name="T10" fmla="*/ 0 w 430"/>
                    <a:gd name="T11" fmla="*/ 857 h 8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0" h="858">
                      <a:moveTo>
                        <a:pt x="0" y="857"/>
                      </a:moveTo>
                      <a:lnTo>
                        <a:pt x="2" y="858"/>
                      </a:lnTo>
                      <a:lnTo>
                        <a:pt x="430" y="429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857"/>
                      </a:lnTo>
                      <a:close/>
                    </a:path>
                  </a:pathLst>
                </a:custGeom>
                <a:solidFill>
                  <a:srgbClr val="F9C9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2CAA4036-EA17-430B-A32E-BC72E684DDD8}"/>
                </a:ext>
              </a:extLst>
            </p:cNvPr>
            <p:cNvSpPr txBox="1"/>
            <p:nvPr/>
          </p:nvSpPr>
          <p:spPr>
            <a:xfrm>
              <a:off x="5254464" y="1996140"/>
              <a:ext cx="9299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TWO</a:t>
              </a:r>
              <a:endParaRPr lang="zh-CN" alt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4B55822-DB5C-489E-8312-D6A3DB42EBF1}"/>
                </a:ext>
              </a:extLst>
            </p:cNvPr>
            <p:cNvSpPr/>
            <p:nvPr/>
          </p:nvSpPr>
          <p:spPr>
            <a:xfrm>
              <a:off x="6252870" y="2064210"/>
              <a:ext cx="180049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主要思路及代码实现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4E2728FC-E9DF-4726-B6FE-04AB2138EAEE}"/>
              </a:ext>
            </a:extLst>
          </p:cNvPr>
          <p:cNvGrpSpPr/>
          <p:nvPr/>
        </p:nvGrpSpPr>
        <p:grpSpPr>
          <a:xfrm>
            <a:off x="6578343" y="2226973"/>
            <a:ext cx="5243513" cy="2630437"/>
            <a:chOff x="6578343" y="2226973"/>
            <a:chExt cx="5243513" cy="2630437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159A250-CDCF-48FF-B26B-5F1E7959ED22}"/>
                </a:ext>
              </a:extLst>
            </p:cNvPr>
            <p:cNvGrpSpPr/>
            <p:nvPr/>
          </p:nvGrpSpPr>
          <p:grpSpPr>
            <a:xfrm>
              <a:off x="6578343" y="2226973"/>
              <a:ext cx="5243513" cy="2630437"/>
              <a:chOff x="4294187" y="-200603"/>
              <a:chExt cx="7029022" cy="3526147"/>
            </a:xfrm>
          </p:grpSpPr>
          <p:sp>
            <p:nvSpPr>
              <p:cNvPr id="16" name="矩形 3">
                <a:extLst>
                  <a:ext uri="{FF2B5EF4-FFF2-40B4-BE49-F238E27FC236}">
                    <a16:creationId xmlns:a16="http://schemas.microsoft.com/office/drawing/2014/main" id="{DD388C61-FDF7-4E9E-B60B-78916AF4E63F}"/>
                  </a:ext>
                </a:extLst>
              </p:cNvPr>
              <p:cNvSpPr/>
              <p:nvPr/>
            </p:nvSpPr>
            <p:spPr>
              <a:xfrm rot="1266375">
                <a:off x="4923529" y="-200603"/>
                <a:ext cx="6399680" cy="3526147"/>
              </a:xfrm>
              <a:custGeom>
                <a:avLst/>
                <a:gdLst>
                  <a:gd name="connsiteX0" fmla="*/ 0 w 5930900"/>
                  <a:gd name="connsiteY0" fmla="*/ 0 h 2316335"/>
                  <a:gd name="connsiteX1" fmla="*/ 5930900 w 5930900"/>
                  <a:gd name="connsiteY1" fmla="*/ 0 h 2316335"/>
                  <a:gd name="connsiteX2" fmla="*/ 5930900 w 5930900"/>
                  <a:gd name="connsiteY2" fmla="*/ 2316335 h 2316335"/>
                  <a:gd name="connsiteX3" fmla="*/ 0 w 5930900"/>
                  <a:gd name="connsiteY3" fmla="*/ 2316335 h 2316335"/>
                  <a:gd name="connsiteX4" fmla="*/ 0 w 5930900"/>
                  <a:gd name="connsiteY4" fmla="*/ 0 h 2316335"/>
                  <a:gd name="connsiteX0" fmla="*/ 0 w 5930900"/>
                  <a:gd name="connsiteY0" fmla="*/ 0 h 2316335"/>
                  <a:gd name="connsiteX1" fmla="*/ 399455 w 5930900"/>
                  <a:gd name="connsiteY1" fmla="*/ 3465 h 2316335"/>
                  <a:gd name="connsiteX2" fmla="*/ 5930900 w 5930900"/>
                  <a:gd name="connsiteY2" fmla="*/ 0 h 2316335"/>
                  <a:gd name="connsiteX3" fmla="*/ 5930900 w 5930900"/>
                  <a:gd name="connsiteY3" fmla="*/ 2316335 h 2316335"/>
                  <a:gd name="connsiteX4" fmla="*/ 0 w 5930900"/>
                  <a:gd name="connsiteY4" fmla="*/ 2316335 h 2316335"/>
                  <a:gd name="connsiteX5" fmla="*/ 0 w 5930900"/>
                  <a:gd name="connsiteY5" fmla="*/ 0 h 2316335"/>
                  <a:gd name="connsiteX0" fmla="*/ 0 w 5930900"/>
                  <a:gd name="connsiteY0" fmla="*/ 2316335 h 2316335"/>
                  <a:gd name="connsiteX1" fmla="*/ 399455 w 5930900"/>
                  <a:gd name="connsiteY1" fmla="*/ 3465 h 2316335"/>
                  <a:gd name="connsiteX2" fmla="*/ 5930900 w 5930900"/>
                  <a:gd name="connsiteY2" fmla="*/ 0 h 2316335"/>
                  <a:gd name="connsiteX3" fmla="*/ 5930900 w 5930900"/>
                  <a:gd name="connsiteY3" fmla="*/ 2316335 h 2316335"/>
                  <a:gd name="connsiteX4" fmla="*/ 0 w 5930900"/>
                  <a:gd name="connsiteY4" fmla="*/ 2316335 h 2316335"/>
                  <a:gd name="connsiteX0" fmla="*/ 0 w 5930900"/>
                  <a:gd name="connsiteY0" fmla="*/ 2316335 h 2316335"/>
                  <a:gd name="connsiteX1" fmla="*/ 494039 w 5930900"/>
                  <a:gd name="connsiteY1" fmla="*/ 23225 h 2316335"/>
                  <a:gd name="connsiteX2" fmla="*/ 5930900 w 5930900"/>
                  <a:gd name="connsiteY2" fmla="*/ 0 h 2316335"/>
                  <a:gd name="connsiteX3" fmla="*/ 5930900 w 5930900"/>
                  <a:gd name="connsiteY3" fmla="*/ 2316335 h 2316335"/>
                  <a:gd name="connsiteX4" fmla="*/ 0 w 5930900"/>
                  <a:gd name="connsiteY4" fmla="*/ 2316335 h 2316335"/>
                  <a:gd name="connsiteX0" fmla="*/ 1 w 6151366"/>
                  <a:gd name="connsiteY0" fmla="*/ 4143493 h 4143492"/>
                  <a:gd name="connsiteX1" fmla="*/ 714505 w 6151366"/>
                  <a:gd name="connsiteY1" fmla="*/ 23225 h 4143492"/>
                  <a:gd name="connsiteX2" fmla="*/ 6151366 w 6151366"/>
                  <a:gd name="connsiteY2" fmla="*/ 0 h 4143492"/>
                  <a:gd name="connsiteX3" fmla="*/ 6151366 w 6151366"/>
                  <a:gd name="connsiteY3" fmla="*/ 2316335 h 4143492"/>
                  <a:gd name="connsiteX4" fmla="*/ 1 w 6151366"/>
                  <a:gd name="connsiteY4" fmla="*/ 4143493 h 4143492"/>
                  <a:gd name="connsiteX0" fmla="*/ 1 w 6182059"/>
                  <a:gd name="connsiteY0" fmla="*/ 4143493 h 4143492"/>
                  <a:gd name="connsiteX1" fmla="*/ 714505 w 6182059"/>
                  <a:gd name="connsiteY1" fmla="*/ 23225 h 4143492"/>
                  <a:gd name="connsiteX2" fmla="*/ 6151366 w 6182059"/>
                  <a:gd name="connsiteY2" fmla="*/ 0 h 4143492"/>
                  <a:gd name="connsiteX3" fmla="*/ 6182057 w 6182059"/>
                  <a:gd name="connsiteY3" fmla="*/ 2388426 h 4143492"/>
                  <a:gd name="connsiteX4" fmla="*/ 1 w 6182059"/>
                  <a:gd name="connsiteY4" fmla="*/ 4143493 h 4143492"/>
                  <a:gd name="connsiteX0" fmla="*/ 1 w 6182056"/>
                  <a:gd name="connsiteY0" fmla="*/ 5718529 h 5718528"/>
                  <a:gd name="connsiteX1" fmla="*/ 714505 w 6182056"/>
                  <a:gd name="connsiteY1" fmla="*/ 1598261 h 5718528"/>
                  <a:gd name="connsiteX2" fmla="*/ 5602667 w 6182056"/>
                  <a:gd name="connsiteY2" fmla="*/ -1 h 5718528"/>
                  <a:gd name="connsiteX3" fmla="*/ 6182057 w 6182056"/>
                  <a:gd name="connsiteY3" fmla="*/ 3963462 h 5718528"/>
                  <a:gd name="connsiteX4" fmla="*/ 1 w 6182056"/>
                  <a:gd name="connsiteY4" fmla="*/ 5718529 h 5718528"/>
                  <a:gd name="connsiteX0" fmla="*/ 1 w 20258292"/>
                  <a:gd name="connsiteY0" fmla="*/ 10888428 h 10888427"/>
                  <a:gd name="connsiteX1" fmla="*/ 714505 w 20258292"/>
                  <a:gd name="connsiteY1" fmla="*/ 6768160 h 10888427"/>
                  <a:gd name="connsiteX2" fmla="*/ 20258293 w 20258292"/>
                  <a:gd name="connsiteY2" fmla="*/ -1 h 10888427"/>
                  <a:gd name="connsiteX3" fmla="*/ 6182057 w 20258292"/>
                  <a:gd name="connsiteY3" fmla="*/ 9133361 h 10888427"/>
                  <a:gd name="connsiteX4" fmla="*/ 1 w 20258292"/>
                  <a:gd name="connsiteY4" fmla="*/ 10888428 h 10888427"/>
                  <a:gd name="connsiteX0" fmla="*/ 1 w 21774297"/>
                  <a:gd name="connsiteY0" fmla="*/ 10888428 h 10888427"/>
                  <a:gd name="connsiteX1" fmla="*/ 714505 w 21774297"/>
                  <a:gd name="connsiteY1" fmla="*/ 6768160 h 10888427"/>
                  <a:gd name="connsiteX2" fmla="*/ 20258293 w 21774297"/>
                  <a:gd name="connsiteY2" fmla="*/ -1 h 10888427"/>
                  <a:gd name="connsiteX3" fmla="*/ 21774298 w 21774297"/>
                  <a:gd name="connsiteY3" fmla="*/ 10586625 h 10888427"/>
                  <a:gd name="connsiteX4" fmla="*/ 1 w 21774297"/>
                  <a:gd name="connsiteY4" fmla="*/ 10888428 h 10888427"/>
                  <a:gd name="connsiteX0" fmla="*/ 11084049 w 21059793"/>
                  <a:gd name="connsiteY0" fmla="*/ 11433733 h 11433733"/>
                  <a:gd name="connsiteX1" fmla="*/ 1 w 21059793"/>
                  <a:gd name="connsiteY1" fmla="*/ 6768160 h 11433733"/>
                  <a:gd name="connsiteX2" fmla="*/ 19543789 w 21059793"/>
                  <a:gd name="connsiteY2" fmla="*/ -1 h 11433733"/>
                  <a:gd name="connsiteX3" fmla="*/ 21059794 w 21059793"/>
                  <a:gd name="connsiteY3" fmla="*/ 10586625 h 11433733"/>
                  <a:gd name="connsiteX4" fmla="*/ 11084049 w 21059793"/>
                  <a:gd name="connsiteY4" fmla="*/ 11433733 h 11433733"/>
                  <a:gd name="connsiteX0" fmla="*/ 11084049 w 22674521"/>
                  <a:gd name="connsiteY0" fmla="*/ 11433733 h 11433733"/>
                  <a:gd name="connsiteX1" fmla="*/ 1 w 22674521"/>
                  <a:gd name="connsiteY1" fmla="*/ 6768160 h 11433733"/>
                  <a:gd name="connsiteX2" fmla="*/ 19543789 w 22674521"/>
                  <a:gd name="connsiteY2" fmla="*/ -1 h 11433733"/>
                  <a:gd name="connsiteX3" fmla="*/ 22674521 w 22674521"/>
                  <a:gd name="connsiteY3" fmla="*/ 7745155 h 11433733"/>
                  <a:gd name="connsiteX4" fmla="*/ 11084049 w 22674521"/>
                  <a:gd name="connsiteY4" fmla="*/ 11433733 h 11433733"/>
                  <a:gd name="connsiteX0" fmla="*/ 3057318 w 22674521"/>
                  <a:gd name="connsiteY0" fmla="*/ 13429991 h 13429992"/>
                  <a:gd name="connsiteX1" fmla="*/ 1 w 22674521"/>
                  <a:gd name="connsiteY1" fmla="*/ 6768160 h 13429992"/>
                  <a:gd name="connsiteX2" fmla="*/ 19543789 w 22674521"/>
                  <a:gd name="connsiteY2" fmla="*/ -1 h 13429992"/>
                  <a:gd name="connsiteX3" fmla="*/ 22674521 w 22674521"/>
                  <a:gd name="connsiteY3" fmla="*/ 7745155 h 13429992"/>
                  <a:gd name="connsiteX4" fmla="*/ 3057318 w 22674521"/>
                  <a:gd name="connsiteY4" fmla="*/ 13429991 h 13429992"/>
                  <a:gd name="connsiteX0" fmla="*/ 2976552 w 22593755"/>
                  <a:gd name="connsiteY0" fmla="*/ 13429991 h 13429992"/>
                  <a:gd name="connsiteX1" fmla="*/ 0 w 22593755"/>
                  <a:gd name="connsiteY1" fmla="*/ 6536647 h 13429992"/>
                  <a:gd name="connsiteX2" fmla="*/ 19463023 w 22593755"/>
                  <a:gd name="connsiteY2" fmla="*/ -1 h 13429992"/>
                  <a:gd name="connsiteX3" fmla="*/ 22593755 w 22593755"/>
                  <a:gd name="connsiteY3" fmla="*/ 7745155 h 13429992"/>
                  <a:gd name="connsiteX4" fmla="*/ 2976552 w 22593755"/>
                  <a:gd name="connsiteY4" fmla="*/ 13429991 h 13429992"/>
                  <a:gd name="connsiteX0" fmla="*/ 2847172 w 22464375"/>
                  <a:gd name="connsiteY0" fmla="*/ 13429991 h 13429992"/>
                  <a:gd name="connsiteX1" fmla="*/ 0 w 22464375"/>
                  <a:gd name="connsiteY1" fmla="*/ 6735259 h 13429992"/>
                  <a:gd name="connsiteX2" fmla="*/ 19333643 w 22464375"/>
                  <a:gd name="connsiteY2" fmla="*/ -1 h 13429992"/>
                  <a:gd name="connsiteX3" fmla="*/ 22464375 w 22464375"/>
                  <a:gd name="connsiteY3" fmla="*/ 7745155 h 13429992"/>
                  <a:gd name="connsiteX4" fmla="*/ 2847172 w 22464375"/>
                  <a:gd name="connsiteY4" fmla="*/ 13429991 h 13429992"/>
                  <a:gd name="connsiteX0" fmla="*/ 2847172 w 22060475"/>
                  <a:gd name="connsiteY0" fmla="*/ 13429991 h 13429992"/>
                  <a:gd name="connsiteX1" fmla="*/ 0 w 22060475"/>
                  <a:gd name="connsiteY1" fmla="*/ 6735259 h 13429992"/>
                  <a:gd name="connsiteX2" fmla="*/ 19333643 w 22060475"/>
                  <a:gd name="connsiteY2" fmla="*/ -1 h 13429992"/>
                  <a:gd name="connsiteX3" fmla="*/ 22060475 w 22060475"/>
                  <a:gd name="connsiteY3" fmla="*/ 6585751 h 13429992"/>
                  <a:gd name="connsiteX4" fmla="*/ 2847172 w 22060475"/>
                  <a:gd name="connsiteY4" fmla="*/ 13429991 h 13429992"/>
                  <a:gd name="connsiteX0" fmla="*/ 1612204 w 22060475"/>
                  <a:gd name="connsiteY0" fmla="*/ 10529004 h 10529005"/>
                  <a:gd name="connsiteX1" fmla="*/ 0 w 22060475"/>
                  <a:gd name="connsiteY1" fmla="*/ 6735259 h 10529005"/>
                  <a:gd name="connsiteX2" fmla="*/ 19333643 w 22060475"/>
                  <a:gd name="connsiteY2" fmla="*/ -1 h 10529005"/>
                  <a:gd name="connsiteX3" fmla="*/ 22060475 w 22060475"/>
                  <a:gd name="connsiteY3" fmla="*/ 6585751 h 10529005"/>
                  <a:gd name="connsiteX4" fmla="*/ 1612204 w 22060475"/>
                  <a:gd name="connsiteY4" fmla="*/ 10529004 h 10529005"/>
                  <a:gd name="connsiteX0" fmla="*/ 1612204 w 21075376"/>
                  <a:gd name="connsiteY0" fmla="*/ 10529004 h 10529005"/>
                  <a:gd name="connsiteX1" fmla="*/ 0 w 21075376"/>
                  <a:gd name="connsiteY1" fmla="*/ 6735259 h 10529005"/>
                  <a:gd name="connsiteX2" fmla="*/ 19333643 w 21075376"/>
                  <a:gd name="connsiteY2" fmla="*/ -1 h 10529005"/>
                  <a:gd name="connsiteX3" fmla="*/ 21075377 w 21075376"/>
                  <a:gd name="connsiteY3" fmla="*/ 4166396 h 10529005"/>
                  <a:gd name="connsiteX4" fmla="*/ 1612204 w 21075376"/>
                  <a:gd name="connsiteY4" fmla="*/ 10529004 h 10529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75376" h="10529005">
                    <a:moveTo>
                      <a:pt x="1612204" y="10529004"/>
                    </a:moveTo>
                    <a:lnTo>
                      <a:pt x="0" y="6735259"/>
                    </a:lnTo>
                    <a:lnTo>
                      <a:pt x="19333643" y="-1"/>
                    </a:lnTo>
                    <a:lnTo>
                      <a:pt x="21075377" y="4166396"/>
                    </a:lnTo>
                    <a:lnTo>
                      <a:pt x="1612204" y="10529004"/>
                    </a:lnTo>
                    <a:close/>
                  </a:path>
                </a:pathLst>
              </a:custGeom>
              <a:gradFill flip="none" rotWithShape="1">
                <a:gsLst>
                  <a:gs pos="50000">
                    <a:schemeClr val="bg1">
                      <a:alpha val="0"/>
                    </a:schemeClr>
                  </a:gs>
                  <a:gs pos="0">
                    <a:schemeClr val="tx1">
                      <a:alpha val="30000"/>
                    </a:schemeClr>
                  </a:gs>
                </a:gsLst>
                <a:lin ang="1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80">
                  <a:cs typeface="+mn-ea"/>
                  <a:sym typeface="+mn-lt"/>
                </a:endParaRPr>
              </a:p>
            </p:txBody>
          </p: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B98F62E3-28B3-41F3-B62C-225CB19285FE}"/>
                  </a:ext>
                </a:extLst>
              </p:cNvPr>
              <p:cNvGrpSpPr/>
              <p:nvPr/>
            </p:nvGrpSpPr>
            <p:grpSpPr>
              <a:xfrm>
                <a:off x="4294187" y="877888"/>
                <a:ext cx="1360488" cy="1362075"/>
                <a:chOff x="4294187" y="877888"/>
                <a:chExt cx="1360488" cy="1362075"/>
              </a:xfrm>
            </p:grpSpPr>
            <p:sp>
              <p:nvSpPr>
                <p:cNvPr id="18" name="Freeform 5">
                  <a:extLst>
                    <a:ext uri="{FF2B5EF4-FFF2-40B4-BE49-F238E27FC236}">
                      <a16:creationId xmlns:a16="http://schemas.microsoft.com/office/drawing/2014/main" id="{595BABB5-25C8-4D90-B74E-2A58C41F92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187" y="877888"/>
                  <a:ext cx="1360488" cy="1362075"/>
                </a:xfrm>
                <a:custGeom>
                  <a:avLst/>
                  <a:gdLst>
                    <a:gd name="T0" fmla="*/ 429 w 857"/>
                    <a:gd name="T1" fmla="*/ 0 h 858"/>
                    <a:gd name="T2" fmla="*/ 857 w 857"/>
                    <a:gd name="T3" fmla="*/ 429 h 858"/>
                    <a:gd name="T4" fmla="*/ 429 w 857"/>
                    <a:gd name="T5" fmla="*/ 858 h 858"/>
                    <a:gd name="T6" fmla="*/ 0 w 857"/>
                    <a:gd name="T7" fmla="*/ 429 h 858"/>
                    <a:gd name="T8" fmla="*/ 429 w 857"/>
                    <a:gd name="T9" fmla="*/ 0 h 8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7" h="858">
                      <a:moveTo>
                        <a:pt x="429" y="0"/>
                      </a:moveTo>
                      <a:lnTo>
                        <a:pt x="857" y="429"/>
                      </a:lnTo>
                      <a:lnTo>
                        <a:pt x="429" y="858"/>
                      </a:lnTo>
                      <a:lnTo>
                        <a:pt x="0" y="429"/>
                      </a:lnTo>
                      <a:lnTo>
                        <a:pt x="429" y="0"/>
                      </a:lnTo>
                      <a:close/>
                    </a:path>
                  </a:pathLst>
                </a:custGeom>
                <a:solidFill>
                  <a:srgbClr val="00A3A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" name="Freeform 6">
                  <a:extLst>
                    <a:ext uri="{FF2B5EF4-FFF2-40B4-BE49-F238E27FC236}">
                      <a16:creationId xmlns:a16="http://schemas.microsoft.com/office/drawing/2014/main" id="{71088D8D-AFD5-43FE-94D4-331EA4B7D5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2050" y="877888"/>
                  <a:ext cx="682625" cy="1362075"/>
                </a:xfrm>
                <a:custGeom>
                  <a:avLst/>
                  <a:gdLst>
                    <a:gd name="T0" fmla="*/ 0 w 430"/>
                    <a:gd name="T1" fmla="*/ 857 h 858"/>
                    <a:gd name="T2" fmla="*/ 2 w 430"/>
                    <a:gd name="T3" fmla="*/ 858 h 858"/>
                    <a:gd name="T4" fmla="*/ 430 w 430"/>
                    <a:gd name="T5" fmla="*/ 429 h 858"/>
                    <a:gd name="T6" fmla="*/ 2 w 430"/>
                    <a:gd name="T7" fmla="*/ 0 h 858"/>
                    <a:gd name="T8" fmla="*/ 0 w 430"/>
                    <a:gd name="T9" fmla="*/ 1 h 858"/>
                    <a:gd name="T10" fmla="*/ 0 w 430"/>
                    <a:gd name="T11" fmla="*/ 857 h 8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0" h="858">
                      <a:moveTo>
                        <a:pt x="0" y="857"/>
                      </a:moveTo>
                      <a:lnTo>
                        <a:pt x="2" y="858"/>
                      </a:lnTo>
                      <a:lnTo>
                        <a:pt x="430" y="429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857"/>
                      </a:lnTo>
                      <a:close/>
                    </a:path>
                  </a:pathLst>
                </a:custGeom>
                <a:solidFill>
                  <a:srgbClr val="39B9B7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3B14E04-F821-4371-8974-40331881419C}"/>
                </a:ext>
              </a:extLst>
            </p:cNvPr>
            <p:cNvSpPr txBox="1"/>
            <p:nvPr/>
          </p:nvSpPr>
          <p:spPr>
            <a:xfrm>
              <a:off x="6636262" y="3342388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THREE</a:t>
              </a:r>
              <a:endParaRPr lang="zh-CN" alt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571D399-8B59-44DA-8CAB-69C9B7010000}"/>
                </a:ext>
              </a:extLst>
            </p:cNvPr>
            <p:cNvSpPr/>
            <p:nvPr/>
          </p:nvSpPr>
          <p:spPr>
            <a:xfrm>
              <a:off x="7679210" y="3403943"/>
              <a:ext cx="200567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遇到的困难及解决办法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16C33D7-58D3-4911-82DF-9C18D65842CF}"/>
              </a:ext>
            </a:extLst>
          </p:cNvPr>
          <p:cNvGrpSpPr/>
          <p:nvPr/>
        </p:nvGrpSpPr>
        <p:grpSpPr>
          <a:xfrm>
            <a:off x="7932756" y="3457716"/>
            <a:ext cx="5243513" cy="2630437"/>
            <a:chOff x="7932756" y="3457716"/>
            <a:chExt cx="5243513" cy="2630437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80D5AA2F-D21B-4DB8-89B9-3AAC029B0EB6}"/>
                </a:ext>
              </a:extLst>
            </p:cNvPr>
            <p:cNvGrpSpPr/>
            <p:nvPr/>
          </p:nvGrpSpPr>
          <p:grpSpPr>
            <a:xfrm>
              <a:off x="7932756" y="3457716"/>
              <a:ext cx="5243513" cy="2630437"/>
              <a:chOff x="4294187" y="-200603"/>
              <a:chExt cx="7029022" cy="3526147"/>
            </a:xfrm>
          </p:grpSpPr>
          <p:sp>
            <p:nvSpPr>
              <p:cNvPr id="21" name="矩形 3">
                <a:extLst>
                  <a:ext uri="{FF2B5EF4-FFF2-40B4-BE49-F238E27FC236}">
                    <a16:creationId xmlns:a16="http://schemas.microsoft.com/office/drawing/2014/main" id="{A5503BFE-B529-4954-A0BA-D204540BE1B6}"/>
                  </a:ext>
                </a:extLst>
              </p:cNvPr>
              <p:cNvSpPr/>
              <p:nvPr/>
            </p:nvSpPr>
            <p:spPr>
              <a:xfrm rot="1266375">
                <a:off x="4923529" y="-200603"/>
                <a:ext cx="6399680" cy="3526147"/>
              </a:xfrm>
              <a:custGeom>
                <a:avLst/>
                <a:gdLst>
                  <a:gd name="connsiteX0" fmla="*/ 0 w 5930900"/>
                  <a:gd name="connsiteY0" fmla="*/ 0 h 2316335"/>
                  <a:gd name="connsiteX1" fmla="*/ 5930900 w 5930900"/>
                  <a:gd name="connsiteY1" fmla="*/ 0 h 2316335"/>
                  <a:gd name="connsiteX2" fmla="*/ 5930900 w 5930900"/>
                  <a:gd name="connsiteY2" fmla="*/ 2316335 h 2316335"/>
                  <a:gd name="connsiteX3" fmla="*/ 0 w 5930900"/>
                  <a:gd name="connsiteY3" fmla="*/ 2316335 h 2316335"/>
                  <a:gd name="connsiteX4" fmla="*/ 0 w 5930900"/>
                  <a:gd name="connsiteY4" fmla="*/ 0 h 2316335"/>
                  <a:gd name="connsiteX0" fmla="*/ 0 w 5930900"/>
                  <a:gd name="connsiteY0" fmla="*/ 0 h 2316335"/>
                  <a:gd name="connsiteX1" fmla="*/ 399455 w 5930900"/>
                  <a:gd name="connsiteY1" fmla="*/ 3465 h 2316335"/>
                  <a:gd name="connsiteX2" fmla="*/ 5930900 w 5930900"/>
                  <a:gd name="connsiteY2" fmla="*/ 0 h 2316335"/>
                  <a:gd name="connsiteX3" fmla="*/ 5930900 w 5930900"/>
                  <a:gd name="connsiteY3" fmla="*/ 2316335 h 2316335"/>
                  <a:gd name="connsiteX4" fmla="*/ 0 w 5930900"/>
                  <a:gd name="connsiteY4" fmla="*/ 2316335 h 2316335"/>
                  <a:gd name="connsiteX5" fmla="*/ 0 w 5930900"/>
                  <a:gd name="connsiteY5" fmla="*/ 0 h 2316335"/>
                  <a:gd name="connsiteX0" fmla="*/ 0 w 5930900"/>
                  <a:gd name="connsiteY0" fmla="*/ 2316335 h 2316335"/>
                  <a:gd name="connsiteX1" fmla="*/ 399455 w 5930900"/>
                  <a:gd name="connsiteY1" fmla="*/ 3465 h 2316335"/>
                  <a:gd name="connsiteX2" fmla="*/ 5930900 w 5930900"/>
                  <a:gd name="connsiteY2" fmla="*/ 0 h 2316335"/>
                  <a:gd name="connsiteX3" fmla="*/ 5930900 w 5930900"/>
                  <a:gd name="connsiteY3" fmla="*/ 2316335 h 2316335"/>
                  <a:gd name="connsiteX4" fmla="*/ 0 w 5930900"/>
                  <a:gd name="connsiteY4" fmla="*/ 2316335 h 2316335"/>
                  <a:gd name="connsiteX0" fmla="*/ 0 w 5930900"/>
                  <a:gd name="connsiteY0" fmla="*/ 2316335 h 2316335"/>
                  <a:gd name="connsiteX1" fmla="*/ 494039 w 5930900"/>
                  <a:gd name="connsiteY1" fmla="*/ 23225 h 2316335"/>
                  <a:gd name="connsiteX2" fmla="*/ 5930900 w 5930900"/>
                  <a:gd name="connsiteY2" fmla="*/ 0 h 2316335"/>
                  <a:gd name="connsiteX3" fmla="*/ 5930900 w 5930900"/>
                  <a:gd name="connsiteY3" fmla="*/ 2316335 h 2316335"/>
                  <a:gd name="connsiteX4" fmla="*/ 0 w 5930900"/>
                  <a:gd name="connsiteY4" fmla="*/ 2316335 h 2316335"/>
                  <a:gd name="connsiteX0" fmla="*/ 1 w 6151366"/>
                  <a:gd name="connsiteY0" fmla="*/ 4143493 h 4143492"/>
                  <a:gd name="connsiteX1" fmla="*/ 714505 w 6151366"/>
                  <a:gd name="connsiteY1" fmla="*/ 23225 h 4143492"/>
                  <a:gd name="connsiteX2" fmla="*/ 6151366 w 6151366"/>
                  <a:gd name="connsiteY2" fmla="*/ 0 h 4143492"/>
                  <a:gd name="connsiteX3" fmla="*/ 6151366 w 6151366"/>
                  <a:gd name="connsiteY3" fmla="*/ 2316335 h 4143492"/>
                  <a:gd name="connsiteX4" fmla="*/ 1 w 6151366"/>
                  <a:gd name="connsiteY4" fmla="*/ 4143493 h 4143492"/>
                  <a:gd name="connsiteX0" fmla="*/ 1 w 6182059"/>
                  <a:gd name="connsiteY0" fmla="*/ 4143493 h 4143492"/>
                  <a:gd name="connsiteX1" fmla="*/ 714505 w 6182059"/>
                  <a:gd name="connsiteY1" fmla="*/ 23225 h 4143492"/>
                  <a:gd name="connsiteX2" fmla="*/ 6151366 w 6182059"/>
                  <a:gd name="connsiteY2" fmla="*/ 0 h 4143492"/>
                  <a:gd name="connsiteX3" fmla="*/ 6182057 w 6182059"/>
                  <a:gd name="connsiteY3" fmla="*/ 2388426 h 4143492"/>
                  <a:gd name="connsiteX4" fmla="*/ 1 w 6182059"/>
                  <a:gd name="connsiteY4" fmla="*/ 4143493 h 4143492"/>
                  <a:gd name="connsiteX0" fmla="*/ 1 w 6182056"/>
                  <a:gd name="connsiteY0" fmla="*/ 5718529 h 5718528"/>
                  <a:gd name="connsiteX1" fmla="*/ 714505 w 6182056"/>
                  <a:gd name="connsiteY1" fmla="*/ 1598261 h 5718528"/>
                  <a:gd name="connsiteX2" fmla="*/ 5602667 w 6182056"/>
                  <a:gd name="connsiteY2" fmla="*/ -1 h 5718528"/>
                  <a:gd name="connsiteX3" fmla="*/ 6182057 w 6182056"/>
                  <a:gd name="connsiteY3" fmla="*/ 3963462 h 5718528"/>
                  <a:gd name="connsiteX4" fmla="*/ 1 w 6182056"/>
                  <a:gd name="connsiteY4" fmla="*/ 5718529 h 5718528"/>
                  <a:gd name="connsiteX0" fmla="*/ 1 w 20258292"/>
                  <a:gd name="connsiteY0" fmla="*/ 10888428 h 10888427"/>
                  <a:gd name="connsiteX1" fmla="*/ 714505 w 20258292"/>
                  <a:gd name="connsiteY1" fmla="*/ 6768160 h 10888427"/>
                  <a:gd name="connsiteX2" fmla="*/ 20258293 w 20258292"/>
                  <a:gd name="connsiteY2" fmla="*/ -1 h 10888427"/>
                  <a:gd name="connsiteX3" fmla="*/ 6182057 w 20258292"/>
                  <a:gd name="connsiteY3" fmla="*/ 9133361 h 10888427"/>
                  <a:gd name="connsiteX4" fmla="*/ 1 w 20258292"/>
                  <a:gd name="connsiteY4" fmla="*/ 10888428 h 10888427"/>
                  <a:gd name="connsiteX0" fmla="*/ 1 w 21774297"/>
                  <a:gd name="connsiteY0" fmla="*/ 10888428 h 10888427"/>
                  <a:gd name="connsiteX1" fmla="*/ 714505 w 21774297"/>
                  <a:gd name="connsiteY1" fmla="*/ 6768160 h 10888427"/>
                  <a:gd name="connsiteX2" fmla="*/ 20258293 w 21774297"/>
                  <a:gd name="connsiteY2" fmla="*/ -1 h 10888427"/>
                  <a:gd name="connsiteX3" fmla="*/ 21774298 w 21774297"/>
                  <a:gd name="connsiteY3" fmla="*/ 10586625 h 10888427"/>
                  <a:gd name="connsiteX4" fmla="*/ 1 w 21774297"/>
                  <a:gd name="connsiteY4" fmla="*/ 10888428 h 10888427"/>
                  <a:gd name="connsiteX0" fmla="*/ 11084049 w 21059793"/>
                  <a:gd name="connsiteY0" fmla="*/ 11433733 h 11433733"/>
                  <a:gd name="connsiteX1" fmla="*/ 1 w 21059793"/>
                  <a:gd name="connsiteY1" fmla="*/ 6768160 h 11433733"/>
                  <a:gd name="connsiteX2" fmla="*/ 19543789 w 21059793"/>
                  <a:gd name="connsiteY2" fmla="*/ -1 h 11433733"/>
                  <a:gd name="connsiteX3" fmla="*/ 21059794 w 21059793"/>
                  <a:gd name="connsiteY3" fmla="*/ 10586625 h 11433733"/>
                  <a:gd name="connsiteX4" fmla="*/ 11084049 w 21059793"/>
                  <a:gd name="connsiteY4" fmla="*/ 11433733 h 11433733"/>
                  <a:gd name="connsiteX0" fmla="*/ 11084049 w 22674521"/>
                  <a:gd name="connsiteY0" fmla="*/ 11433733 h 11433733"/>
                  <a:gd name="connsiteX1" fmla="*/ 1 w 22674521"/>
                  <a:gd name="connsiteY1" fmla="*/ 6768160 h 11433733"/>
                  <a:gd name="connsiteX2" fmla="*/ 19543789 w 22674521"/>
                  <a:gd name="connsiteY2" fmla="*/ -1 h 11433733"/>
                  <a:gd name="connsiteX3" fmla="*/ 22674521 w 22674521"/>
                  <a:gd name="connsiteY3" fmla="*/ 7745155 h 11433733"/>
                  <a:gd name="connsiteX4" fmla="*/ 11084049 w 22674521"/>
                  <a:gd name="connsiteY4" fmla="*/ 11433733 h 11433733"/>
                  <a:gd name="connsiteX0" fmla="*/ 3057318 w 22674521"/>
                  <a:gd name="connsiteY0" fmla="*/ 13429991 h 13429992"/>
                  <a:gd name="connsiteX1" fmla="*/ 1 w 22674521"/>
                  <a:gd name="connsiteY1" fmla="*/ 6768160 h 13429992"/>
                  <a:gd name="connsiteX2" fmla="*/ 19543789 w 22674521"/>
                  <a:gd name="connsiteY2" fmla="*/ -1 h 13429992"/>
                  <a:gd name="connsiteX3" fmla="*/ 22674521 w 22674521"/>
                  <a:gd name="connsiteY3" fmla="*/ 7745155 h 13429992"/>
                  <a:gd name="connsiteX4" fmla="*/ 3057318 w 22674521"/>
                  <a:gd name="connsiteY4" fmla="*/ 13429991 h 13429992"/>
                  <a:gd name="connsiteX0" fmla="*/ 2976552 w 22593755"/>
                  <a:gd name="connsiteY0" fmla="*/ 13429991 h 13429992"/>
                  <a:gd name="connsiteX1" fmla="*/ 0 w 22593755"/>
                  <a:gd name="connsiteY1" fmla="*/ 6536647 h 13429992"/>
                  <a:gd name="connsiteX2" fmla="*/ 19463023 w 22593755"/>
                  <a:gd name="connsiteY2" fmla="*/ -1 h 13429992"/>
                  <a:gd name="connsiteX3" fmla="*/ 22593755 w 22593755"/>
                  <a:gd name="connsiteY3" fmla="*/ 7745155 h 13429992"/>
                  <a:gd name="connsiteX4" fmla="*/ 2976552 w 22593755"/>
                  <a:gd name="connsiteY4" fmla="*/ 13429991 h 13429992"/>
                  <a:gd name="connsiteX0" fmla="*/ 2847172 w 22464375"/>
                  <a:gd name="connsiteY0" fmla="*/ 13429991 h 13429992"/>
                  <a:gd name="connsiteX1" fmla="*/ 0 w 22464375"/>
                  <a:gd name="connsiteY1" fmla="*/ 6735259 h 13429992"/>
                  <a:gd name="connsiteX2" fmla="*/ 19333643 w 22464375"/>
                  <a:gd name="connsiteY2" fmla="*/ -1 h 13429992"/>
                  <a:gd name="connsiteX3" fmla="*/ 22464375 w 22464375"/>
                  <a:gd name="connsiteY3" fmla="*/ 7745155 h 13429992"/>
                  <a:gd name="connsiteX4" fmla="*/ 2847172 w 22464375"/>
                  <a:gd name="connsiteY4" fmla="*/ 13429991 h 13429992"/>
                  <a:gd name="connsiteX0" fmla="*/ 2847172 w 22060475"/>
                  <a:gd name="connsiteY0" fmla="*/ 13429991 h 13429992"/>
                  <a:gd name="connsiteX1" fmla="*/ 0 w 22060475"/>
                  <a:gd name="connsiteY1" fmla="*/ 6735259 h 13429992"/>
                  <a:gd name="connsiteX2" fmla="*/ 19333643 w 22060475"/>
                  <a:gd name="connsiteY2" fmla="*/ -1 h 13429992"/>
                  <a:gd name="connsiteX3" fmla="*/ 22060475 w 22060475"/>
                  <a:gd name="connsiteY3" fmla="*/ 6585751 h 13429992"/>
                  <a:gd name="connsiteX4" fmla="*/ 2847172 w 22060475"/>
                  <a:gd name="connsiteY4" fmla="*/ 13429991 h 13429992"/>
                  <a:gd name="connsiteX0" fmla="*/ 1612204 w 22060475"/>
                  <a:gd name="connsiteY0" fmla="*/ 10529004 h 10529005"/>
                  <a:gd name="connsiteX1" fmla="*/ 0 w 22060475"/>
                  <a:gd name="connsiteY1" fmla="*/ 6735259 h 10529005"/>
                  <a:gd name="connsiteX2" fmla="*/ 19333643 w 22060475"/>
                  <a:gd name="connsiteY2" fmla="*/ -1 h 10529005"/>
                  <a:gd name="connsiteX3" fmla="*/ 22060475 w 22060475"/>
                  <a:gd name="connsiteY3" fmla="*/ 6585751 h 10529005"/>
                  <a:gd name="connsiteX4" fmla="*/ 1612204 w 22060475"/>
                  <a:gd name="connsiteY4" fmla="*/ 10529004 h 10529005"/>
                  <a:gd name="connsiteX0" fmla="*/ 1612204 w 21075376"/>
                  <a:gd name="connsiteY0" fmla="*/ 10529004 h 10529005"/>
                  <a:gd name="connsiteX1" fmla="*/ 0 w 21075376"/>
                  <a:gd name="connsiteY1" fmla="*/ 6735259 h 10529005"/>
                  <a:gd name="connsiteX2" fmla="*/ 19333643 w 21075376"/>
                  <a:gd name="connsiteY2" fmla="*/ -1 h 10529005"/>
                  <a:gd name="connsiteX3" fmla="*/ 21075377 w 21075376"/>
                  <a:gd name="connsiteY3" fmla="*/ 4166396 h 10529005"/>
                  <a:gd name="connsiteX4" fmla="*/ 1612204 w 21075376"/>
                  <a:gd name="connsiteY4" fmla="*/ 10529004 h 10529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075376" h="10529005">
                    <a:moveTo>
                      <a:pt x="1612204" y="10529004"/>
                    </a:moveTo>
                    <a:lnTo>
                      <a:pt x="0" y="6735259"/>
                    </a:lnTo>
                    <a:lnTo>
                      <a:pt x="19333643" y="-1"/>
                    </a:lnTo>
                    <a:lnTo>
                      <a:pt x="21075377" y="4166396"/>
                    </a:lnTo>
                    <a:lnTo>
                      <a:pt x="1612204" y="10529004"/>
                    </a:lnTo>
                    <a:close/>
                  </a:path>
                </a:pathLst>
              </a:custGeom>
              <a:gradFill flip="none" rotWithShape="1">
                <a:gsLst>
                  <a:gs pos="50000">
                    <a:schemeClr val="bg1">
                      <a:alpha val="0"/>
                    </a:schemeClr>
                  </a:gs>
                  <a:gs pos="0">
                    <a:schemeClr val="tx1">
                      <a:alpha val="30000"/>
                    </a:schemeClr>
                  </a:gs>
                </a:gsLst>
                <a:lin ang="1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80">
                  <a:cs typeface="+mn-ea"/>
                  <a:sym typeface="+mn-lt"/>
                </a:endParaRPr>
              </a:p>
            </p:txBody>
          </p: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58901279-7BC6-4BAA-B116-6BEC3AFE3BEE}"/>
                  </a:ext>
                </a:extLst>
              </p:cNvPr>
              <p:cNvGrpSpPr/>
              <p:nvPr/>
            </p:nvGrpSpPr>
            <p:grpSpPr>
              <a:xfrm>
                <a:off x="4294187" y="877888"/>
                <a:ext cx="1360488" cy="1362075"/>
                <a:chOff x="4294187" y="877888"/>
                <a:chExt cx="1360488" cy="1362075"/>
              </a:xfrm>
            </p:grpSpPr>
            <p:sp>
              <p:nvSpPr>
                <p:cNvPr id="23" name="Freeform 5">
                  <a:extLst>
                    <a:ext uri="{FF2B5EF4-FFF2-40B4-BE49-F238E27FC236}">
                      <a16:creationId xmlns:a16="http://schemas.microsoft.com/office/drawing/2014/main" id="{64AF9214-630D-4DCE-BCCD-FC7EDEDE8E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94187" y="877888"/>
                  <a:ext cx="1360488" cy="1362075"/>
                </a:xfrm>
                <a:custGeom>
                  <a:avLst/>
                  <a:gdLst>
                    <a:gd name="T0" fmla="*/ 429 w 857"/>
                    <a:gd name="T1" fmla="*/ 0 h 858"/>
                    <a:gd name="T2" fmla="*/ 857 w 857"/>
                    <a:gd name="T3" fmla="*/ 429 h 858"/>
                    <a:gd name="T4" fmla="*/ 429 w 857"/>
                    <a:gd name="T5" fmla="*/ 858 h 858"/>
                    <a:gd name="T6" fmla="*/ 0 w 857"/>
                    <a:gd name="T7" fmla="*/ 429 h 858"/>
                    <a:gd name="T8" fmla="*/ 429 w 857"/>
                    <a:gd name="T9" fmla="*/ 0 h 8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57" h="858">
                      <a:moveTo>
                        <a:pt x="429" y="0"/>
                      </a:moveTo>
                      <a:lnTo>
                        <a:pt x="857" y="429"/>
                      </a:lnTo>
                      <a:lnTo>
                        <a:pt x="429" y="858"/>
                      </a:lnTo>
                      <a:lnTo>
                        <a:pt x="0" y="429"/>
                      </a:lnTo>
                      <a:lnTo>
                        <a:pt x="429" y="0"/>
                      </a:lnTo>
                      <a:close/>
                    </a:path>
                  </a:pathLst>
                </a:custGeom>
                <a:solidFill>
                  <a:srgbClr val="F49C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4" name="Freeform 6">
                  <a:extLst>
                    <a:ext uri="{FF2B5EF4-FFF2-40B4-BE49-F238E27FC236}">
                      <a16:creationId xmlns:a16="http://schemas.microsoft.com/office/drawing/2014/main" id="{0A3F76B1-9F4D-4673-ABEB-E2DE78258E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72050" y="877888"/>
                  <a:ext cx="682625" cy="1362075"/>
                </a:xfrm>
                <a:custGeom>
                  <a:avLst/>
                  <a:gdLst>
                    <a:gd name="T0" fmla="*/ 0 w 430"/>
                    <a:gd name="T1" fmla="*/ 857 h 858"/>
                    <a:gd name="T2" fmla="*/ 2 w 430"/>
                    <a:gd name="T3" fmla="*/ 858 h 858"/>
                    <a:gd name="T4" fmla="*/ 430 w 430"/>
                    <a:gd name="T5" fmla="*/ 429 h 858"/>
                    <a:gd name="T6" fmla="*/ 2 w 430"/>
                    <a:gd name="T7" fmla="*/ 0 h 858"/>
                    <a:gd name="T8" fmla="*/ 0 w 430"/>
                    <a:gd name="T9" fmla="*/ 1 h 858"/>
                    <a:gd name="T10" fmla="*/ 0 w 430"/>
                    <a:gd name="T11" fmla="*/ 857 h 8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0" h="858">
                      <a:moveTo>
                        <a:pt x="0" y="857"/>
                      </a:moveTo>
                      <a:lnTo>
                        <a:pt x="2" y="858"/>
                      </a:lnTo>
                      <a:lnTo>
                        <a:pt x="430" y="429"/>
                      </a:lnTo>
                      <a:lnTo>
                        <a:pt x="2" y="0"/>
                      </a:lnTo>
                      <a:lnTo>
                        <a:pt x="0" y="1"/>
                      </a:lnTo>
                      <a:lnTo>
                        <a:pt x="0" y="857"/>
                      </a:lnTo>
                      <a:close/>
                    </a:path>
                  </a:pathLst>
                </a:custGeom>
                <a:solidFill>
                  <a:srgbClr val="F9C9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F16ACE6-F262-47D3-A3E5-43A378A3F103}"/>
                </a:ext>
              </a:extLst>
            </p:cNvPr>
            <p:cNvSpPr txBox="1"/>
            <p:nvPr/>
          </p:nvSpPr>
          <p:spPr>
            <a:xfrm>
              <a:off x="7995037" y="4531428"/>
              <a:ext cx="8867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FOUR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190ED4F6-19E5-480E-AEB3-8F27A4E2037F}"/>
                </a:ext>
              </a:extLst>
            </p:cNvPr>
            <p:cNvSpPr/>
            <p:nvPr/>
          </p:nvSpPr>
          <p:spPr>
            <a:xfrm>
              <a:off x="9034236" y="4610443"/>
              <a:ext cx="54373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总结</a:t>
              </a: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B68CDB1A-1E82-44C0-8764-4B9502B5F605}"/>
              </a:ext>
            </a:extLst>
          </p:cNvPr>
          <p:cNvSpPr/>
          <p:nvPr/>
        </p:nvSpPr>
        <p:spPr>
          <a:xfrm rot="2608748">
            <a:off x="1181894" y="2781894"/>
            <a:ext cx="810183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5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CONT</a:t>
            </a:r>
            <a:r>
              <a:rPr lang="zh-CN" altLang="en-US" sz="11500" dirty="0">
                <a:solidFill>
                  <a:srgbClr val="39B9B7"/>
                </a:solidFill>
                <a:cs typeface="+mn-ea"/>
                <a:sym typeface="+mn-lt"/>
              </a:rPr>
              <a:t>ENT</a:t>
            </a:r>
            <a:r>
              <a:rPr lang="zh-CN" altLang="en-US" sz="115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97990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5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5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5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3C862E1-E803-44ED-B0CF-01B182FEA6C9}"/>
              </a:ext>
            </a:extLst>
          </p:cNvPr>
          <p:cNvGrpSpPr/>
          <p:nvPr/>
        </p:nvGrpSpPr>
        <p:grpSpPr>
          <a:xfrm>
            <a:off x="471112" y="1596067"/>
            <a:ext cx="11282130" cy="4725379"/>
            <a:chOff x="499687" y="2062792"/>
            <a:chExt cx="11282130" cy="4725379"/>
          </a:xfrm>
        </p:grpSpPr>
        <p:sp>
          <p:nvSpPr>
            <p:cNvPr id="3" name="矩形 15">
              <a:extLst>
                <a:ext uri="{FF2B5EF4-FFF2-40B4-BE49-F238E27FC236}">
                  <a16:creationId xmlns:a16="http://schemas.microsoft.com/office/drawing/2014/main" id="{6E2EA23A-ADFD-48DA-BB11-CDD3E46A699B}"/>
                </a:ext>
              </a:extLst>
            </p:cNvPr>
            <p:cNvSpPr/>
            <p:nvPr/>
          </p:nvSpPr>
          <p:spPr>
            <a:xfrm rot="2868794">
              <a:off x="4925934" y="3204621"/>
              <a:ext cx="4133072" cy="2356671"/>
            </a:xfrm>
            <a:custGeom>
              <a:avLst/>
              <a:gdLst>
                <a:gd name="connsiteX0" fmla="*/ 0 w 3906895"/>
                <a:gd name="connsiteY0" fmla="*/ 0 h 1727086"/>
                <a:gd name="connsiteX1" fmla="*/ 3906895 w 3906895"/>
                <a:gd name="connsiteY1" fmla="*/ 0 h 1727086"/>
                <a:gd name="connsiteX2" fmla="*/ 3906895 w 3906895"/>
                <a:gd name="connsiteY2" fmla="*/ 1727086 h 1727086"/>
                <a:gd name="connsiteX3" fmla="*/ 0 w 3906895"/>
                <a:gd name="connsiteY3" fmla="*/ 1727086 h 1727086"/>
                <a:gd name="connsiteX4" fmla="*/ 0 w 3906895"/>
                <a:gd name="connsiteY4" fmla="*/ 0 h 1727086"/>
                <a:gd name="connsiteX0" fmla="*/ 0 w 3906895"/>
                <a:gd name="connsiteY0" fmla="*/ 10186 h 1737272"/>
                <a:gd name="connsiteX1" fmla="*/ 1259426 w 3906895"/>
                <a:gd name="connsiteY1" fmla="*/ 0 h 1737272"/>
                <a:gd name="connsiteX2" fmla="*/ 3906895 w 3906895"/>
                <a:gd name="connsiteY2" fmla="*/ 10186 h 1737272"/>
                <a:gd name="connsiteX3" fmla="*/ 3906895 w 3906895"/>
                <a:gd name="connsiteY3" fmla="*/ 1737272 h 1737272"/>
                <a:gd name="connsiteX4" fmla="*/ 0 w 3906895"/>
                <a:gd name="connsiteY4" fmla="*/ 1737272 h 1737272"/>
                <a:gd name="connsiteX5" fmla="*/ 0 w 3906895"/>
                <a:gd name="connsiteY5" fmla="*/ 10186 h 1737272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737272 h 1744666"/>
                <a:gd name="connsiteX6" fmla="*/ 0 w 3906895"/>
                <a:gd name="connsiteY6" fmla="*/ 10186 h 1744666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0186 h 1744666"/>
                <a:gd name="connsiteX0" fmla="*/ 0 w 2707042"/>
                <a:gd name="connsiteY0" fmla="*/ 1744666 h 1744666"/>
                <a:gd name="connsiteX1" fmla="*/ 59573 w 2707042"/>
                <a:gd name="connsiteY1" fmla="*/ 0 h 1744666"/>
                <a:gd name="connsiteX2" fmla="*/ 2707042 w 2707042"/>
                <a:gd name="connsiteY2" fmla="*/ 10186 h 1744666"/>
                <a:gd name="connsiteX3" fmla="*/ 2707042 w 2707042"/>
                <a:gd name="connsiteY3" fmla="*/ 1737272 h 1744666"/>
                <a:gd name="connsiteX4" fmla="*/ 0 w 2707042"/>
                <a:gd name="connsiteY4" fmla="*/ 1744666 h 1744666"/>
                <a:gd name="connsiteX0" fmla="*/ 0 w 2707042"/>
                <a:gd name="connsiteY0" fmla="*/ 1754953 h 1754953"/>
                <a:gd name="connsiteX1" fmla="*/ 59573 w 2707042"/>
                <a:gd name="connsiteY1" fmla="*/ 10287 h 1754953"/>
                <a:gd name="connsiteX2" fmla="*/ 372731 w 2707042"/>
                <a:gd name="connsiteY2" fmla="*/ 0 h 1754953"/>
                <a:gd name="connsiteX3" fmla="*/ 2707042 w 2707042"/>
                <a:gd name="connsiteY3" fmla="*/ 20473 h 1754953"/>
                <a:gd name="connsiteX4" fmla="*/ 2707042 w 2707042"/>
                <a:gd name="connsiteY4" fmla="*/ 1747559 h 1754953"/>
                <a:gd name="connsiteX5" fmla="*/ 0 w 2707042"/>
                <a:gd name="connsiteY5" fmla="*/ 1754953 h 1754953"/>
                <a:gd name="connsiteX0" fmla="*/ 0 w 2707042"/>
                <a:gd name="connsiteY0" fmla="*/ 1754953 h 1770275"/>
                <a:gd name="connsiteX1" fmla="*/ 59573 w 2707042"/>
                <a:gd name="connsiteY1" fmla="*/ 10287 h 1770275"/>
                <a:gd name="connsiteX2" fmla="*/ 372731 w 2707042"/>
                <a:gd name="connsiteY2" fmla="*/ 0 h 1770275"/>
                <a:gd name="connsiteX3" fmla="*/ 2707042 w 2707042"/>
                <a:gd name="connsiteY3" fmla="*/ 20473 h 1770275"/>
                <a:gd name="connsiteX4" fmla="*/ 2707042 w 2707042"/>
                <a:gd name="connsiteY4" fmla="*/ 1747559 h 1770275"/>
                <a:gd name="connsiteX5" fmla="*/ 460115 w 2707042"/>
                <a:gd name="connsiteY5" fmla="*/ 1770275 h 1770275"/>
                <a:gd name="connsiteX6" fmla="*/ 0 w 2707042"/>
                <a:gd name="connsiteY6" fmla="*/ 1754953 h 1770275"/>
                <a:gd name="connsiteX0" fmla="*/ 0 w 2648662"/>
                <a:gd name="connsiteY0" fmla="*/ 1419685 h 1770275"/>
                <a:gd name="connsiteX1" fmla="*/ 1193 w 2648662"/>
                <a:gd name="connsiteY1" fmla="*/ 10287 h 1770275"/>
                <a:gd name="connsiteX2" fmla="*/ 314351 w 2648662"/>
                <a:gd name="connsiteY2" fmla="*/ 0 h 1770275"/>
                <a:gd name="connsiteX3" fmla="*/ 2648662 w 2648662"/>
                <a:gd name="connsiteY3" fmla="*/ 20473 h 1770275"/>
                <a:gd name="connsiteX4" fmla="*/ 2648662 w 2648662"/>
                <a:gd name="connsiteY4" fmla="*/ 1747559 h 1770275"/>
                <a:gd name="connsiteX5" fmla="*/ 401735 w 2648662"/>
                <a:gd name="connsiteY5" fmla="*/ 1770275 h 1770275"/>
                <a:gd name="connsiteX6" fmla="*/ 0 w 2648662"/>
                <a:gd name="connsiteY6" fmla="*/ 1419685 h 1770275"/>
                <a:gd name="connsiteX0" fmla="*/ 0 w 2648662"/>
                <a:gd name="connsiteY0" fmla="*/ 1419685 h 1770275"/>
                <a:gd name="connsiteX1" fmla="*/ 38009 w 2648662"/>
                <a:gd name="connsiteY1" fmla="*/ 417259 h 1770275"/>
                <a:gd name="connsiteX2" fmla="*/ 314351 w 2648662"/>
                <a:gd name="connsiteY2" fmla="*/ 0 h 1770275"/>
                <a:gd name="connsiteX3" fmla="*/ 2648662 w 2648662"/>
                <a:gd name="connsiteY3" fmla="*/ 20473 h 1770275"/>
                <a:gd name="connsiteX4" fmla="*/ 2648662 w 2648662"/>
                <a:gd name="connsiteY4" fmla="*/ 1747559 h 1770275"/>
                <a:gd name="connsiteX5" fmla="*/ 401735 w 2648662"/>
                <a:gd name="connsiteY5" fmla="*/ 1770275 h 1770275"/>
                <a:gd name="connsiteX6" fmla="*/ 0 w 2648662"/>
                <a:gd name="connsiteY6" fmla="*/ 1419685 h 177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8662" h="1770275">
                  <a:moveTo>
                    <a:pt x="0" y="1419685"/>
                  </a:moveTo>
                  <a:cubicBezTo>
                    <a:pt x="398" y="949886"/>
                    <a:pt x="37611" y="887058"/>
                    <a:pt x="38009" y="417259"/>
                  </a:cubicBezTo>
                  <a:lnTo>
                    <a:pt x="314351" y="0"/>
                  </a:lnTo>
                  <a:lnTo>
                    <a:pt x="2648662" y="20473"/>
                  </a:lnTo>
                  <a:lnTo>
                    <a:pt x="2648662" y="1747559"/>
                  </a:lnTo>
                  <a:lnTo>
                    <a:pt x="401735" y="1770275"/>
                  </a:lnTo>
                  <a:lnTo>
                    <a:pt x="0" y="141968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矩形 15">
              <a:extLst>
                <a:ext uri="{FF2B5EF4-FFF2-40B4-BE49-F238E27FC236}">
                  <a16:creationId xmlns:a16="http://schemas.microsoft.com/office/drawing/2014/main" id="{AEA0082B-3A5E-4E09-9F96-543EA9859FDB}"/>
                </a:ext>
              </a:extLst>
            </p:cNvPr>
            <p:cNvSpPr/>
            <p:nvPr/>
          </p:nvSpPr>
          <p:spPr>
            <a:xfrm rot="2868794">
              <a:off x="1325418" y="3228096"/>
              <a:ext cx="4133072" cy="2356671"/>
            </a:xfrm>
            <a:custGeom>
              <a:avLst/>
              <a:gdLst>
                <a:gd name="connsiteX0" fmla="*/ 0 w 3906895"/>
                <a:gd name="connsiteY0" fmla="*/ 0 h 1727086"/>
                <a:gd name="connsiteX1" fmla="*/ 3906895 w 3906895"/>
                <a:gd name="connsiteY1" fmla="*/ 0 h 1727086"/>
                <a:gd name="connsiteX2" fmla="*/ 3906895 w 3906895"/>
                <a:gd name="connsiteY2" fmla="*/ 1727086 h 1727086"/>
                <a:gd name="connsiteX3" fmla="*/ 0 w 3906895"/>
                <a:gd name="connsiteY3" fmla="*/ 1727086 h 1727086"/>
                <a:gd name="connsiteX4" fmla="*/ 0 w 3906895"/>
                <a:gd name="connsiteY4" fmla="*/ 0 h 1727086"/>
                <a:gd name="connsiteX0" fmla="*/ 0 w 3906895"/>
                <a:gd name="connsiteY0" fmla="*/ 10186 h 1737272"/>
                <a:gd name="connsiteX1" fmla="*/ 1259426 w 3906895"/>
                <a:gd name="connsiteY1" fmla="*/ 0 h 1737272"/>
                <a:gd name="connsiteX2" fmla="*/ 3906895 w 3906895"/>
                <a:gd name="connsiteY2" fmla="*/ 10186 h 1737272"/>
                <a:gd name="connsiteX3" fmla="*/ 3906895 w 3906895"/>
                <a:gd name="connsiteY3" fmla="*/ 1737272 h 1737272"/>
                <a:gd name="connsiteX4" fmla="*/ 0 w 3906895"/>
                <a:gd name="connsiteY4" fmla="*/ 1737272 h 1737272"/>
                <a:gd name="connsiteX5" fmla="*/ 0 w 3906895"/>
                <a:gd name="connsiteY5" fmla="*/ 10186 h 1737272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737272 h 1744666"/>
                <a:gd name="connsiteX6" fmla="*/ 0 w 3906895"/>
                <a:gd name="connsiteY6" fmla="*/ 10186 h 1744666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0186 h 1744666"/>
                <a:gd name="connsiteX0" fmla="*/ 0 w 2707042"/>
                <a:gd name="connsiteY0" fmla="*/ 1744666 h 1744666"/>
                <a:gd name="connsiteX1" fmla="*/ 59573 w 2707042"/>
                <a:gd name="connsiteY1" fmla="*/ 0 h 1744666"/>
                <a:gd name="connsiteX2" fmla="*/ 2707042 w 2707042"/>
                <a:gd name="connsiteY2" fmla="*/ 10186 h 1744666"/>
                <a:gd name="connsiteX3" fmla="*/ 2707042 w 2707042"/>
                <a:gd name="connsiteY3" fmla="*/ 1737272 h 1744666"/>
                <a:gd name="connsiteX4" fmla="*/ 0 w 2707042"/>
                <a:gd name="connsiteY4" fmla="*/ 1744666 h 1744666"/>
                <a:gd name="connsiteX0" fmla="*/ 0 w 2707042"/>
                <a:gd name="connsiteY0" fmla="*/ 1754953 h 1754953"/>
                <a:gd name="connsiteX1" fmla="*/ 59573 w 2707042"/>
                <a:gd name="connsiteY1" fmla="*/ 10287 h 1754953"/>
                <a:gd name="connsiteX2" fmla="*/ 372731 w 2707042"/>
                <a:gd name="connsiteY2" fmla="*/ 0 h 1754953"/>
                <a:gd name="connsiteX3" fmla="*/ 2707042 w 2707042"/>
                <a:gd name="connsiteY3" fmla="*/ 20473 h 1754953"/>
                <a:gd name="connsiteX4" fmla="*/ 2707042 w 2707042"/>
                <a:gd name="connsiteY4" fmla="*/ 1747559 h 1754953"/>
                <a:gd name="connsiteX5" fmla="*/ 0 w 2707042"/>
                <a:gd name="connsiteY5" fmla="*/ 1754953 h 1754953"/>
                <a:gd name="connsiteX0" fmla="*/ 0 w 2707042"/>
                <a:gd name="connsiteY0" fmla="*/ 1754953 h 1770275"/>
                <a:gd name="connsiteX1" fmla="*/ 59573 w 2707042"/>
                <a:gd name="connsiteY1" fmla="*/ 10287 h 1770275"/>
                <a:gd name="connsiteX2" fmla="*/ 372731 w 2707042"/>
                <a:gd name="connsiteY2" fmla="*/ 0 h 1770275"/>
                <a:gd name="connsiteX3" fmla="*/ 2707042 w 2707042"/>
                <a:gd name="connsiteY3" fmla="*/ 20473 h 1770275"/>
                <a:gd name="connsiteX4" fmla="*/ 2707042 w 2707042"/>
                <a:gd name="connsiteY4" fmla="*/ 1747559 h 1770275"/>
                <a:gd name="connsiteX5" fmla="*/ 460115 w 2707042"/>
                <a:gd name="connsiteY5" fmla="*/ 1770275 h 1770275"/>
                <a:gd name="connsiteX6" fmla="*/ 0 w 2707042"/>
                <a:gd name="connsiteY6" fmla="*/ 1754953 h 1770275"/>
                <a:gd name="connsiteX0" fmla="*/ 0 w 2648662"/>
                <a:gd name="connsiteY0" fmla="*/ 1419685 h 1770275"/>
                <a:gd name="connsiteX1" fmla="*/ 1193 w 2648662"/>
                <a:gd name="connsiteY1" fmla="*/ 10287 h 1770275"/>
                <a:gd name="connsiteX2" fmla="*/ 314351 w 2648662"/>
                <a:gd name="connsiteY2" fmla="*/ 0 h 1770275"/>
                <a:gd name="connsiteX3" fmla="*/ 2648662 w 2648662"/>
                <a:gd name="connsiteY3" fmla="*/ 20473 h 1770275"/>
                <a:gd name="connsiteX4" fmla="*/ 2648662 w 2648662"/>
                <a:gd name="connsiteY4" fmla="*/ 1747559 h 1770275"/>
                <a:gd name="connsiteX5" fmla="*/ 401735 w 2648662"/>
                <a:gd name="connsiteY5" fmla="*/ 1770275 h 1770275"/>
                <a:gd name="connsiteX6" fmla="*/ 0 w 2648662"/>
                <a:gd name="connsiteY6" fmla="*/ 1419685 h 1770275"/>
                <a:gd name="connsiteX0" fmla="*/ 0 w 2648662"/>
                <a:gd name="connsiteY0" fmla="*/ 1419685 h 1770275"/>
                <a:gd name="connsiteX1" fmla="*/ 38009 w 2648662"/>
                <a:gd name="connsiteY1" fmla="*/ 417259 h 1770275"/>
                <a:gd name="connsiteX2" fmla="*/ 314351 w 2648662"/>
                <a:gd name="connsiteY2" fmla="*/ 0 h 1770275"/>
                <a:gd name="connsiteX3" fmla="*/ 2648662 w 2648662"/>
                <a:gd name="connsiteY3" fmla="*/ 20473 h 1770275"/>
                <a:gd name="connsiteX4" fmla="*/ 2648662 w 2648662"/>
                <a:gd name="connsiteY4" fmla="*/ 1747559 h 1770275"/>
                <a:gd name="connsiteX5" fmla="*/ 401735 w 2648662"/>
                <a:gd name="connsiteY5" fmla="*/ 1770275 h 1770275"/>
                <a:gd name="connsiteX6" fmla="*/ 0 w 2648662"/>
                <a:gd name="connsiteY6" fmla="*/ 1419685 h 177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8662" h="1770275">
                  <a:moveTo>
                    <a:pt x="0" y="1419685"/>
                  </a:moveTo>
                  <a:cubicBezTo>
                    <a:pt x="398" y="949886"/>
                    <a:pt x="37611" y="887058"/>
                    <a:pt x="38009" y="417259"/>
                  </a:cubicBezTo>
                  <a:lnTo>
                    <a:pt x="314351" y="0"/>
                  </a:lnTo>
                  <a:lnTo>
                    <a:pt x="2648662" y="20473"/>
                  </a:lnTo>
                  <a:lnTo>
                    <a:pt x="2648662" y="1747559"/>
                  </a:lnTo>
                  <a:lnTo>
                    <a:pt x="401735" y="1770275"/>
                  </a:lnTo>
                  <a:lnTo>
                    <a:pt x="0" y="141968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矩形 15">
              <a:extLst>
                <a:ext uri="{FF2B5EF4-FFF2-40B4-BE49-F238E27FC236}">
                  <a16:creationId xmlns:a16="http://schemas.microsoft.com/office/drawing/2014/main" id="{BE674CFE-0BA7-4BAE-9551-4DA7364E7F28}"/>
                </a:ext>
              </a:extLst>
            </p:cNvPr>
            <p:cNvSpPr/>
            <p:nvPr/>
          </p:nvSpPr>
          <p:spPr>
            <a:xfrm rot="2868794">
              <a:off x="8536946" y="3190106"/>
              <a:ext cx="4133072" cy="2356671"/>
            </a:xfrm>
            <a:custGeom>
              <a:avLst/>
              <a:gdLst>
                <a:gd name="connsiteX0" fmla="*/ 0 w 3906895"/>
                <a:gd name="connsiteY0" fmla="*/ 0 h 1727086"/>
                <a:gd name="connsiteX1" fmla="*/ 3906895 w 3906895"/>
                <a:gd name="connsiteY1" fmla="*/ 0 h 1727086"/>
                <a:gd name="connsiteX2" fmla="*/ 3906895 w 3906895"/>
                <a:gd name="connsiteY2" fmla="*/ 1727086 h 1727086"/>
                <a:gd name="connsiteX3" fmla="*/ 0 w 3906895"/>
                <a:gd name="connsiteY3" fmla="*/ 1727086 h 1727086"/>
                <a:gd name="connsiteX4" fmla="*/ 0 w 3906895"/>
                <a:gd name="connsiteY4" fmla="*/ 0 h 1727086"/>
                <a:gd name="connsiteX0" fmla="*/ 0 w 3906895"/>
                <a:gd name="connsiteY0" fmla="*/ 10186 h 1737272"/>
                <a:gd name="connsiteX1" fmla="*/ 1259426 w 3906895"/>
                <a:gd name="connsiteY1" fmla="*/ 0 h 1737272"/>
                <a:gd name="connsiteX2" fmla="*/ 3906895 w 3906895"/>
                <a:gd name="connsiteY2" fmla="*/ 10186 h 1737272"/>
                <a:gd name="connsiteX3" fmla="*/ 3906895 w 3906895"/>
                <a:gd name="connsiteY3" fmla="*/ 1737272 h 1737272"/>
                <a:gd name="connsiteX4" fmla="*/ 0 w 3906895"/>
                <a:gd name="connsiteY4" fmla="*/ 1737272 h 1737272"/>
                <a:gd name="connsiteX5" fmla="*/ 0 w 3906895"/>
                <a:gd name="connsiteY5" fmla="*/ 10186 h 1737272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737272 h 1744666"/>
                <a:gd name="connsiteX6" fmla="*/ 0 w 3906895"/>
                <a:gd name="connsiteY6" fmla="*/ 10186 h 1744666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0186 h 1744666"/>
                <a:gd name="connsiteX0" fmla="*/ 0 w 2707042"/>
                <a:gd name="connsiteY0" fmla="*/ 1744666 h 1744666"/>
                <a:gd name="connsiteX1" fmla="*/ 59573 w 2707042"/>
                <a:gd name="connsiteY1" fmla="*/ 0 h 1744666"/>
                <a:gd name="connsiteX2" fmla="*/ 2707042 w 2707042"/>
                <a:gd name="connsiteY2" fmla="*/ 10186 h 1744666"/>
                <a:gd name="connsiteX3" fmla="*/ 2707042 w 2707042"/>
                <a:gd name="connsiteY3" fmla="*/ 1737272 h 1744666"/>
                <a:gd name="connsiteX4" fmla="*/ 0 w 2707042"/>
                <a:gd name="connsiteY4" fmla="*/ 1744666 h 1744666"/>
                <a:gd name="connsiteX0" fmla="*/ 0 w 2707042"/>
                <a:gd name="connsiteY0" fmla="*/ 1754953 h 1754953"/>
                <a:gd name="connsiteX1" fmla="*/ 59573 w 2707042"/>
                <a:gd name="connsiteY1" fmla="*/ 10287 h 1754953"/>
                <a:gd name="connsiteX2" fmla="*/ 372731 w 2707042"/>
                <a:gd name="connsiteY2" fmla="*/ 0 h 1754953"/>
                <a:gd name="connsiteX3" fmla="*/ 2707042 w 2707042"/>
                <a:gd name="connsiteY3" fmla="*/ 20473 h 1754953"/>
                <a:gd name="connsiteX4" fmla="*/ 2707042 w 2707042"/>
                <a:gd name="connsiteY4" fmla="*/ 1747559 h 1754953"/>
                <a:gd name="connsiteX5" fmla="*/ 0 w 2707042"/>
                <a:gd name="connsiteY5" fmla="*/ 1754953 h 1754953"/>
                <a:gd name="connsiteX0" fmla="*/ 0 w 2707042"/>
                <a:gd name="connsiteY0" fmla="*/ 1754953 h 1770275"/>
                <a:gd name="connsiteX1" fmla="*/ 59573 w 2707042"/>
                <a:gd name="connsiteY1" fmla="*/ 10287 h 1770275"/>
                <a:gd name="connsiteX2" fmla="*/ 372731 w 2707042"/>
                <a:gd name="connsiteY2" fmla="*/ 0 h 1770275"/>
                <a:gd name="connsiteX3" fmla="*/ 2707042 w 2707042"/>
                <a:gd name="connsiteY3" fmla="*/ 20473 h 1770275"/>
                <a:gd name="connsiteX4" fmla="*/ 2707042 w 2707042"/>
                <a:gd name="connsiteY4" fmla="*/ 1747559 h 1770275"/>
                <a:gd name="connsiteX5" fmla="*/ 460115 w 2707042"/>
                <a:gd name="connsiteY5" fmla="*/ 1770275 h 1770275"/>
                <a:gd name="connsiteX6" fmla="*/ 0 w 2707042"/>
                <a:gd name="connsiteY6" fmla="*/ 1754953 h 1770275"/>
                <a:gd name="connsiteX0" fmla="*/ 0 w 2648662"/>
                <a:gd name="connsiteY0" fmla="*/ 1419685 h 1770275"/>
                <a:gd name="connsiteX1" fmla="*/ 1193 w 2648662"/>
                <a:gd name="connsiteY1" fmla="*/ 10287 h 1770275"/>
                <a:gd name="connsiteX2" fmla="*/ 314351 w 2648662"/>
                <a:gd name="connsiteY2" fmla="*/ 0 h 1770275"/>
                <a:gd name="connsiteX3" fmla="*/ 2648662 w 2648662"/>
                <a:gd name="connsiteY3" fmla="*/ 20473 h 1770275"/>
                <a:gd name="connsiteX4" fmla="*/ 2648662 w 2648662"/>
                <a:gd name="connsiteY4" fmla="*/ 1747559 h 1770275"/>
                <a:gd name="connsiteX5" fmla="*/ 401735 w 2648662"/>
                <a:gd name="connsiteY5" fmla="*/ 1770275 h 1770275"/>
                <a:gd name="connsiteX6" fmla="*/ 0 w 2648662"/>
                <a:gd name="connsiteY6" fmla="*/ 1419685 h 1770275"/>
                <a:gd name="connsiteX0" fmla="*/ 0 w 2648662"/>
                <a:gd name="connsiteY0" fmla="*/ 1419685 h 1770275"/>
                <a:gd name="connsiteX1" fmla="*/ 38009 w 2648662"/>
                <a:gd name="connsiteY1" fmla="*/ 417259 h 1770275"/>
                <a:gd name="connsiteX2" fmla="*/ 314351 w 2648662"/>
                <a:gd name="connsiteY2" fmla="*/ 0 h 1770275"/>
                <a:gd name="connsiteX3" fmla="*/ 2648662 w 2648662"/>
                <a:gd name="connsiteY3" fmla="*/ 20473 h 1770275"/>
                <a:gd name="connsiteX4" fmla="*/ 2648662 w 2648662"/>
                <a:gd name="connsiteY4" fmla="*/ 1747559 h 1770275"/>
                <a:gd name="connsiteX5" fmla="*/ 401735 w 2648662"/>
                <a:gd name="connsiteY5" fmla="*/ 1770275 h 1770275"/>
                <a:gd name="connsiteX6" fmla="*/ 0 w 2648662"/>
                <a:gd name="connsiteY6" fmla="*/ 1419685 h 177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8662" h="1770275">
                  <a:moveTo>
                    <a:pt x="0" y="1419685"/>
                  </a:moveTo>
                  <a:cubicBezTo>
                    <a:pt x="398" y="949886"/>
                    <a:pt x="37611" y="887058"/>
                    <a:pt x="38009" y="417259"/>
                  </a:cubicBezTo>
                  <a:lnTo>
                    <a:pt x="314351" y="0"/>
                  </a:lnTo>
                  <a:lnTo>
                    <a:pt x="2648662" y="20473"/>
                  </a:lnTo>
                  <a:lnTo>
                    <a:pt x="2648662" y="1747559"/>
                  </a:lnTo>
                  <a:lnTo>
                    <a:pt x="401735" y="1770275"/>
                  </a:lnTo>
                  <a:lnTo>
                    <a:pt x="0" y="141968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893D4AE-5234-43CD-8F8C-512B61059CAB}"/>
                </a:ext>
              </a:extLst>
            </p:cNvPr>
            <p:cNvGrpSpPr/>
            <p:nvPr/>
          </p:nvGrpSpPr>
          <p:grpSpPr>
            <a:xfrm>
              <a:off x="4135265" y="2062792"/>
              <a:ext cx="3934848" cy="2623232"/>
              <a:chOff x="4091255" y="1349605"/>
              <a:chExt cx="3934848" cy="2623232"/>
            </a:xfrm>
          </p:grpSpPr>
          <p:graphicFrame>
            <p:nvGraphicFramePr>
              <p:cNvPr id="24" name="图表 23">
                <a:extLst>
                  <a:ext uri="{FF2B5EF4-FFF2-40B4-BE49-F238E27FC236}">
                    <a16:creationId xmlns:a16="http://schemas.microsoft.com/office/drawing/2014/main" id="{D923CAA4-7E70-4B1A-AF1C-0F51929718E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40371152"/>
                  </p:ext>
                </p:extLst>
              </p:nvPr>
            </p:nvGraphicFramePr>
            <p:xfrm>
              <a:off x="4091255" y="1349605"/>
              <a:ext cx="3934848" cy="262323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25" name="文本框 290">
                <a:extLst>
                  <a:ext uri="{FF2B5EF4-FFF2-40B4-BE49-F238E27FC236}">
                    <a16:creationId xmlns:a16="http://schemas.microsoft.com/office/drawing/2014/main" id="{A3A2C144-58A6-41E5-839A-75C42D5C9728}"/>
                  </a:ext>
                </a:extLst>
              </p:cNvPr>
              <p:cNvSpPr txBox="1"/>
              <p:nvPr/>
            </p:nvSpPr>
            <p:spPr>
              <a:xfrm>
                <a:off x="5510292" y="2215082"/>
                <a:ext cx="1847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文本框 291">
                <a:extLst>
                  <a:ext uri="{FF2B5EF4-FFF2-40B4-BE49-F238E27FC236}">
                    <a16:creationId xmlns:a16="http://schemas.microsoft.com/office/drawing/2014/main" id="{A2C15765-05D0-469E-9806-E9BFB089B369}"/>
                  </a:ext>
                </a:extLst>
              </p:cNvPr>
              <p:cNvSpPr txBox="1"/>
              <p:nvPr/>
            </p:nvSpPr>
            <p:spPr>
              <a:xfrm>
                <a:off x="5496121" y="2712487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endParaRPr lang="zh-CN" altLang="en-US" dirty="0">
                  <a:solidFill>
                    <a:srgbClr val="000000">
                      <a:lumMod val="50000"/>
                      <a:lumOff val="50000"/>
                    </a:srgb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F46A4E5-A400-48F9-89FC-E5CD0659192D}"/>
                </a:ext>
              </a:extLst>
            </p:cNvPr>
            <p:cNvGrpSpPr/>
            <p:nvPr/>
          </p:nvGrpSpPr>
          <p:grpSpPr>
            <a:xfrm>
              <a:off x="499687" y="2062792"/>
              <a:ext cx="3934848" cy="2623232"/>
              <a:chOff x="455677" y="1349605"/>
              <a:chExt cx="3934848" cy="2623232"/>
            </a:xfrm>
          </p:grpSpPr>
          <p:graphicFrame>
            <p:nvGraphicFramePr>
              <p:cNvPr id="21" name="图表 20">
                <a:extLst>
                  <a:ext uri="{FF2B5EF4-FFF2-40B4-BE49-F238E27FC236}">
                    <a16:creationId xmlns:a16="http://schemas.microsoft.com/office/drawing/2014/main" id="{B46D581A-39CC-41A9-93C4-6BC7D6AB026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65467270"/>
                  </p:ext>
                </p:extLst>
              </p:nvPr>
            </p:nvGraphicFramePr>
            <p:xfrm>
              <a:off x="455677" y="1349605"/>
              <a:ext cx="3934848" cy="262323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22" name="文本框 294">
                <a:extLst>
                  <a:ext uri="{FF2B5EF4-FFF2-40B4-BE49-F238E27FC236}">
                    <a16:creationId xmlns:a16="http://schemas.microsoft.com/office/drawing/2014/main" id="{9FBEFDC1-8FE7-48D8-A781-AC2749C895BC}"/>
                  </a:ext>
                </a:extLst>
              </p:cNvPr>
              <p:cNvSpPr txBox="1"/>
              <p:nvPr/>
            </p:nvSpPr>
            <p:spPr>
              <a:xfrm>
                <a:off x="1874714" y="2215082"/>
                <a:ext cx="1847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文本框 295">
                <a:extLst>
                  <a:ext uri="{FF2B5EF4-FFF2-40B4-BE49-F238E27FC236}">
                    <a16:creationId xmlns:a16="http://schemas.microsoft.com/office/drawing/2014/main" id="{419E4846-6DBE-459C-AD2E-0C2C7286657B}"/>
                  </a:ext>
                </a:extLst>
              </p:cNvPr>
              <p:cNvSpPr txBox="1"/>
              <p:nvPr/>
            </p:nvSpPr>
            <p:spPr>
              <a:xfrm>
                <a:off x="1860543" y="2712487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72C304B-8838-430B-99B0-5EAD2EFC52A1}"/>
                </a:ext>
              </a:extLst>
            </p:cNvPr>
            <p:cNvGrpSpPr/>
            <p:nvPr/>
          </p:nvGrpSpPr>
          <p:grpSpPr>
            <a:xfrm>
              <a:off x="7770843" y="2062792"/>
              <a:ext cx="3934848" cy="2623232"/>
              <a:chOff x="7726833" y="1349605"/>
              <a:chExt cx="3934848" cy="2623232"/>
            </a:xfrm>
          </p:grpSpPr>
          <p:graphicFrame>
            <p:nvGraphicFramePr>
              <p:cNvPr id="18" name="图表 17">
                <a:extLst>
                  <a:ext uri="{FF2B5EF4-FFF2-40B4-BE49-F238E27FC236}">
                    <a16:creationId xmlns:a16="http://schemas.microsoft.com/office/drawing/2014/main" id="{859E1D5F-83F9-47AD-9D11-A184C82F5BC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43267137"/>
                  </p:ext>
                </p:extLst>
              </p:nvPr>
            </p:nvGraphicFramePr>
            <p:xfrm>
              <a:off x="7726833" y="1349605"/>
              <a:ext cx="3934848" cy="262323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19" name="文本框 298">
                <a:extLst>
                  <a:ext uri="{FF2B5EF4-FFF2-40B4-BE49-F238E27FC236}">
                    <a16:creationId xmlns:a16="http://schemas.microsoft.com/office/drawing/2014/main" id="{1363D847-8201-4F14-8952-E7DA484AF8DD}"/>
                  </a:ext>
                </a:extLst>
              </p:cNvPr>
              <p:cNvSpPr txBox="1"/>
              <p:nvPr/>
            </p:nvSpPr>
            <p:spPr>
              <a:xfrm>
                <a:off x="9181543" y="2215082"/>
                <a:ext cx="18473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文本框 299">
                <a:extLst>
                  <a:ext uri="{FF2B5EF4-FFF2-40B4-BE49-F238E27FC236}">
                    <a16:creationId xmlns:a16="http://schemas.microsoft.com/office/drawing/2014/main" id="{FF7ABD49-5840-4537-84B7-8742DE3501C1}"/>
                  </a:ext>
                </a:extLst>
              </p:cNvPr>
              <p:cNvSpPr txBox="1"/>
              <p:nvPr/>
            </p:nvSpPr>
            <p:spPr>
              <a:xfrm>
                <a:off x="9167372" y="2712487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/>
                <a:endParaRPr lang="zh-CN" altLang="en-US" dirty="0">
                  <a:solidFill>
                    <a:srgbClr val="000000">
                      <a:lumMod val="50000"/>
                      <a:lumOff val="50000"/>
                    </a:srgb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FC8117B-142D-427C-A344-DBD0A3457667}"/>
                </a:ext>
              </a:extLst>
            </p:cNvPr>
            <p:cNvGrpSpPr/>
            <p:nvPr/>
          </p:nvGrpSpPr>
          <p:grpSpPr>
            <a:xfrm>
              <a:off x="566372" y="5080885"/>
              <a:ext cx="3775393" cy="1214844"/>
              <a:chOff x="913993" y="4710598"/>
              <a:chExt cx="2997510" cy="1214844"/>
            </a:xfrm>
          </p:grpSpPr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8EA9CB5-3015-4967-B472-9B7C41ADE0DF}"/>
                  </a:ext>
                </a:extLst>
              </p:cNvPr>
              <p:cNvSpPr/>
              <p:nvPr/>
            </p:nvSpPr>
            <p:spPr>
              <a:xfrm>
                <a:off x="1564442" y="5094445"/>
                <a:ext cx="192208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1600" dirty="0">
                    <a:solidFill>
                      <a:srgbClr val="FFFFFF">
                        <a:lumMod val="50000"/>
                      </a:srgbClr>
                    </a:solidFill>
                    <a:cs typeface="+mn-ea"/>
                    <a:sym typeface="+mn-lt"/>
                  </a:rPr>
                  <a:t>难点在于调整合适的参数使得表情位置到位，以及初始化。</a:t>
                </a:r>
                <a:endParaRPr lang="en-US" altLang="zh-CN" sz="1600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7" name="文本框 303">
                <a:extLst>
                  <a:ext uri="{FF2B5EF4-FFF2-40B4-BE49-F238E27FC236}">
                    <a16:creationId xmlns:a16="http://schemas.microsoft.com/office/drawing/2014/main" id="{72542401-05B8-4050-8AA9-B9C277A7DBA7}"/>
                  </a:ext>
                </a:extLst>
              </p:cNvPr>
              <p:cNvSpPr txBox="1"/>
              <p:nvPr/>
            </p:nvSpPr>
            <p:spPr>
              <a:xfrm>
                <a:off x="913993" y="4710598"/>
                <a:ext cx="2997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两种棉花糖，以及随机表情生成</a:t>
                </a: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DAA3485-F0C8-45CB-AE41-1195C722F9B9}"/>
                </a:ext>
              </a:extLst>
            </p:cNvPr>
            <p:cNvGrpSpPr/>
            <p:nvPr/>
          </p:nvGrpSpPr>
          <p:grpSpPr>
            <a:xfrm>
              <a:off x="5047840" y="5080885"/>
              <a:ext cx="2446003" cy="1461065"/>
              <a:chOff x="5221169" y="4710598"/>
              <a:chExt cx="1942025" cy="1461065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0615C50-2B4F-4B89-88BA-A30156B57139}"/>
                  </a:ext>
                </a:extLst>
              </p:cNvPr>
              <p:cNvSpPr/>
              <p:nvPr/>
            </p:nvSpPr>
            <p:spPr>
              <a:xfrm>
                <a:off x="5242485" y="5094445"/>
                <a:ext cx="1920709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zh-CN" altLang="en-US" sz="1600" dirty="0">
                    <a:solidFill>
                      <a:srgbClr val="FFFFFF">
                        <a:lumMod val="50000"/>
                      </a:srgbClr>
                    </a:solidFill>
                    <a:cs typeface="+mn-ea"/>
                    <a:sym typeface="+mn-lt"/>
                  </a:rPr>
                  <a:t>渐变和阴影靠</a:t>
                </a:r>
                <a:r>
                  <a:rPr lang="en-US" altLang="zh-CN" sz="1600" dirty="0">
                    <a:solidFill>
                      <a:srgbClr val="FFFFFF">
                        <a:lumMod val="50000"/>
                      </a:srgbClr>
                    </a:solidFill>
                    <a:cs typeface="+mn-ea"/>
                    <a:sym typeface="+mn-lt"/>
                  </a:rPr>
                  <a:t>draw</a:t>
                </a:r>
                <a:r>
                  <a:rPr lang="zh-CN" altLang="en-US" sz="1600" dirty="0">
                    <a:solidFill>
                      <a:srgbClr val="FFFFFF">
                        <a:lumMod val="50000"/>
                      </a:srgbClr>
                    </a:solidFill>
                    <a:cs typeface="+mn-ea"/>
                    <a:sym typeface="+mn-lt"/>
                  </a:rPr>
                  <a:t>函数设置</a:t>
                </a:r>
                <a:r>
                  <a:rPr lang="en-US" altLang="zh-CN" sz="1600" dirty="0" err="1">
                    <a:solidFill>
                      <a:srgbClr val="FFFFFF">
                        <a:lumMod val="50000"/>
                      </a:srgbClr>
                    </a:solidFill>
                    <a:cs typeface="+mn-ea"/>
                    <a:sym typeface="+mn-lt"/>
                  </a:rPr>
                  <a:t>QLinearGradient</a:t>
                </a:r>
                <a:r>
                  <a:rPr lang="zh-CN" altLang="en-US" sz="1600" dirty="0">
                    <a:solidFill>
                      <a:srgbClr val="FFFFFF">
                        <a:lumMod val="50000"/>
                      </a:srgbClr>
                    </a:solidFill>
                    <a:cs typeface="+mn-ea"/>
                    <a:sym typeface="+mn-lt"/>
                  </a:rPr>
                  <a:t>和多边形，色号靠</a:t>
                </a:r>
                <a:r>
                  <a:rPr lang="en-US" altLang="zh-CN" sz="1600" dirty="0" err="1">
                    <a:solidFill>
                      <a:srgbClr val="FFFFFF">
                        <a:lumMod val="50000"/>
                      </a:srgbClr>
                    </a:solidFill>
                    <a:cs typeface="+mn-ea"/>
                    <a:sym typeface="+mn-lt"/>
                  </a:rPr>
                  <a:t>ps</a:t>
                </a:r>
                <a:r>
                  <a:rPr lang="zh-CN" altLang="en-US" sz="1600" dirty="0">
                    <a:solidFill>
                      <a:srgbClr val="FFFFFF">
                        <a:lumMod val="50000"/>
                      </a:srgbClr>
                    </a:solidFill>
                    <a:cs typeface="+mn-ea"/>
                    <a:sym typeface="+mn-lt"/>
                  </a:rPr>
                  <a:t>吸管提取。</a:t>
                </a:r>
                <a:endParaRPr lang="en-US" altLang="zh-CN" sz="1600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文本框 309">
                <a:extLst>
                  <a:ext uri="{FF2B5EF4-FFF2-40B4-BE49-F238E27FC236}">
                    <a16:creationId xmlns:a16="http://schemas.microsoft.com/office/drawing/2014/main" id="{5BF4E86D-C9B1-4192-A8B6-82E928BB7299}"/>
                  </a:ext>
                </a:extLst>
              </p:cNvPr>
              <p:cNvSpPr txBox="1"/>
              <p:nvPr/>
            </p:nvSpPr>
            <p:spPr>
              <a:xfrm>
                <a:off x="5221169" y="4710598"/>
                <a:ext cx="17756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杆子的阴影和渐变</a:t>
                </a: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E16E47D-0D90-4DB2-911B-3C24760AC013}"/>
                </a:ext>
              </a:extLst>
            </p:cNvPr>
            <p:cNvGrpSpPr/>
            <p:nvPr/>
          </p:nvGrpSpPr>
          <p:grpSpPr>
            <a:xfrm>
              <a:off x="7902460" y="5080885"/>
              <a:ext cx="3775393" cy="1707286"/>
              <a:chOff x="8236701" y="4710598"/>
              <a:chExt cx="2997508" cy="1707286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A3ACFD5-8AC3-4D0B-B27F-8EBB7375A89A}"/>
                  </a:ext>
                </a:extLst>
              </p:cNvPr>
              <p:cNvSpPr/>
              <p:nvPr/>
            </p:nvSpPr>
            <p:spPr>
              <a:xfrm>
                <a:off x="8873957" y="5094445"/>
                <a:ext cx="192613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zh-CN" altLang="en-US" sz="1600" dirty="0">
                    <a:solidFill>
                      <a:srgbClr val="FFFFFF">
                        <a:lumMod val="50000"/>
                      </a:srgbClr>
                    </a:solidFill>
                    <a:cs typeface="+mn-ea"/>
                    <a:sym typeface="+mn-lt"/>
                  </a:rPr>
                  <a:t>鼠标按压事件里设置</a:t>
                </a:r>
                <a:r>
                  <a:rPr lang="en-US" altLang="zh-CN" sz="1600" dirty="0" err="1">
                    <a:solidFill>
                      <a:srgbClr val="FFFFFF">
                        <a:lumMod val="50000"/>
                      </a:srgbClr>
                    </a:solidFill>
                    <a:cs typeface="+mn-ea"/>
                    <a:sym typeface="+mn-lt"/>
                  </a:rPr>
                  <a:t>isPressed</a:t>
                </a:r>
                <a:r>
                  <a:rPr lang="zh-CN" altLang="en-US" sz="1600" dirty="0">
                    <a:solidFill>
                      <a:srgbClr val="FFFFFF">
                        <a:lumMod val="50000"/>
                      </a:srgbClr>
                    </a:solidFill>
                    <a:cs typeface="+mn-ea"/>
                    <a:sym typeface="+mn-lt"/>
                  </a:rPr>
                  <a:t>，之后在</a:t>
                </a:r>
                <a:r>
                  <a:rPr lang="en-US" altLang="zh-CN" sz="1600" dirty="0">
                    <a:solidFill>
                      <a:srgbClr val="FFFFFF">
                        <a:lumMod val="50000"/>
                      </a:srgbClr>
                    </a:solidFill>
                    <a:cs typeface="+mn-ea"/>
                    <a:sym typeface="+mn-lt"/>
                  </a:rPr>
                  <a:t>paint</a:t>
                </a:r>
                <a:r>
                  <a:rPr lang="zh-CN" altLang="en-US" sz="1600" dirty="0">
                    <a:solidFill>
                      <a:srgbClr val="FFFFFF">
                        <a:lumMod val="50000"/>
                      </a:srgbClr>
                    </a:solidFill>
                    <a:cs typeface="+mn-ea"/>
                    <a:sym typeface="+mn-lt"/>
                  </a:rPr>
                  <a:t>函数里检测</a:t>
                </a:r>
                <a:r>
                  <a:rPr lang="en-US" altLang="zh-CN" sz="1600" dirty="0" err="1">
                    <a:solidFill>
                      <a:srgbClr val="FFFFFF">
                        <a:lumMod val="50000"/>
                      </a:srgbClr>
                    </a:solidFill>
                    <a:cs typeface="+mn-ea"/>
                    <a:sym typeface="+mn-lt"/>
                  </a:rPr>
                  <a:t>isPressed</a:t>
                </a:r>
                <a:r>
                  <a:rPr lang="zh-CN" altLang="en-US" sz="1600" dirty="0">
                    <a:solidFill>
                      <a:srgbClr val="FFFFFF">
                        <a:lumMod val="50000"/>
                      </a:srgbClr>
                    </a:solidFill>
                    <a:cs typeface="+mn-ea"/>
                    <a:sym typeface="+mn-lt"/>
                  </a:rPr>
                  <a:t>，如果为</a:t>
                </a:r>
                <a:r>
                  <a:rPr lang="en-US" altLang="zh-CN" sz="1600" dirty="0">
                    <a:solidFill>
                      <a:srgbClr val="FFFFFF">
                        <a:lumMod val="50000"/>
                      </a:srgbClr>
                    </a:solidFill>
                    <a:cs typeface="+mn-ea"/>
                    <a:sym typeface="+mn-lt"/>
                  </a:rPr>
                  <a:t>true</a:t>
                </a:r>
                <a:r>
                  <a:rPr lang="zh-CN" altLang="en-US" sz="1600" dirty="0">
                    <a:solidFill>
                      <a:srgbClr val="FFFFFF">
                        <a:lumMod val="50000"/>
                      </a:srgbClr>
                    </a:solidFill>
                    <a:cs typeface="+mn-ea"/>
                    <a:sym typeface="+mn-lt"/>
                  </a:rPr>
                  <a:t>则执行</a:t>
                </a:r>
                <a:r>
                  <a:rPr lang="en-US" altLang="zh-CN" sz="1600" dirty="0" err="1">
                    <a:solidFill>
                      <a:srgbClr val="FFFFFF">
                        <a:lumMod val="50000"/>
                      </a:srgbClr>
                    </a:solidFill>
                    <a:cs typeface="+mn-ea"/>
                    <a:sym typeface="+mn-lt"/>
                  </a:rPr>
                  <a:t>initSpeed</a:t>
                </a:r>
                <a:r>
                  <a:rPr lang="en-US" altLang="zh-CN" sz="1600" dirty="0">
                    <a:solidFill>
                      <a:srgbClr val="FFFFFF">
                        <a:lumMod val="50000"/>
                      </a:srgbClr>
                    </a:solidFill>
                    <a:cs typeface="+mn-ea"/>
                    <a:sym typeface="+mn-lt"/>
                  </a:rPr>
                  <a:t>()</a:t>
                </a:r>
                <a:r>
                  <a:rPr lang="zh-CN" altLang="en-US" sz="1600" dirty="0">
                    <a:solidFill>
                      <a:srgbClr val="FFFFFF">
                        <a:lumMod val="50000"/>
                      </a:srgbClr>
                    </a:solidFill>
                    <a:cs typeface="+mn-ea"/>
                    <a:sym typeface="+mn-lt"/>
                  </a:rPr>
                  <a:t>。</a:t>
                </a:r>
                <a:endParaRPr lang="en-US" altLang="zh-CN" sz="1200" dirty="0">
                  <a:solidFill>
                    <a:srgbClr val="FFFFFF">
                      <a:lumMod val="50000"/>
                    </a:srgb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文本框 315">
                <a:extLst>
                  <a:ext uri="{FF2B5EF4-FFF2-40B4-BE49-F238E27FC236}">
                    <a16:creationId xmlns:a16="http://schemas.microsoft.com/office/drawing/2014/main" id="{A85F66A2-4B66-495E-B892-EC653C9674E0}"/>
                  </a:ext>
                </a:extLst>
              </p:cNvPr>
              <p:cNvSpPr txBox="1"/>
              <p:nvPr/>
            </p:nvSpPr>
            <p:spPr>
              <a:xfrm>
                <a:off x="8236701" y="4710598"/>
                <a:ext cx="29975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跳跃高度和鼠标按时间长短相关</a:t>
                </a:r>
              </a:p>
            </p:txBody>
          </p:sp>
        </p:grp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36B9A913-56F8-4260-9551-21AC7904AA76}"/>
              </a:ext>
            </a:extLst>
          </p:cNvPr>
          <p:cNvSpPr/>
          <p:nvPr/>
        </p:nvSpPr>
        <p:spPr>
          <a:xfrm>
            <a:off x="5263635" y="807687"/>
            <a:ext cx="16209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细节处理</a:t>
            </a:r>
          </a:p>
        </p:txBody>
      </p:sp>
    </p:spTree>
    <p:extLst>
      <p:ext uri="{BB962C8B-B14F-4D97-AF65-F5344CB8AC3E}">
        <p14:creationId xmlns:p14="http://schemas.microsoft.com/office/powerpoint/2010/main" val="364230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A2B9043-27BF-4891-A671-3EBCFD3BF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122" y="433783"/>
            <a:ext cx="4823878" cy="6424217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84D08A6-3243-4690-82D5-D439942D1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820" y="2097941"/>
            <a:ext cx="3513124" cy="2255715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A32DBE-ABB3-415C-A16D-1D093C701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828" y="1292021"/>
            <a:ext cx="556308" cy="708721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3E20D8-CE3F-4BC0-A221-B77050A60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2899" y="873048"/>
            <a:ext cx="1295512" cy="3116850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72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54E4D8-935E-4CB6-BFE0-30E4009FD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85" y="1253001"/>
            <a:ext cx="10986369" cy="5113630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22A96F0-7A6E-412E-BE41-115A588A1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785" y="897283"/>
            <a:ext cx="1432684" cy="3345470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106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BEA8684-8F67-4140-8477-F010CC86316C}"/>
              </a:ext>
            </a:extLst>
          </p:cNvPr>
          <p:cNvGrpSpPr/>
          <p:nvPr/>
        </p:nvGrpSpPr>
        <p:grpSpPr>
          <a:xfrm>
            <a:off x="875789" y="1583685"/>
            <a:ext cx="10120987" cy="5002894"/>
            <a:chOff x="1266314" y="2345685"/>
            <a:chExt cx="10120987" cy="5002894"/>
          </a:xfrm>
        </p:grpSpPr>
        <p:sp>
          <p:nvSpPr>
            <p:cNvPr id="3" name="矩形 15">
              <a:extLst>
                <a:ext uri="{FF2B5EF4-FFF2-40B4-BE49-F238E27FC236}">
                  <a16:creationId xmlns:a16="http://schemas.microsoft.com/office/drawing/2014/main" id="{7EBB147A-5DBE-47F9-B0A8-85AA2DD601B9}"/>
                </a:ext>
              </a:extLst>
            </p:cNvPr>
            <p:cNvSpPr/>
            <p:nvPr/>
          </p:nvSpPr>
          <p:spPr>
            <a:xfrm rot="2868794">
              <a:off x="1657897" y="3521749"/>
              <a:ext cx="3954885" cy="1628166"/>
            </a:xfrm>
            <a:custGeom>
              <a:avLst/>
              <a:gdLst>
                <a:gd name="connsiteX0" fmla="*/ 0 w 3906895"/>
                <a:gd name="connsiteY0" fmla="*/ 0 h 1727086"/>
                <a:gd name="connsiteX1" fmla="*/ 3906895 w 3906895"/>
                <a:gd name="connsiteY1" fmla="*/ 0 h 1727086"/>
                <a:gd name="connsiteX2" fmla="*/ 3906895 w 3906895"/>
                <a:gd name="connsiteY2" fmla="*/ 1727086 h 1727086"/>
                <a:gd name="connsiteX3" fmla="*/ 0 w 3906895"/>
                <a:gd name="connsiteY3" fmla="*/ 1727086 h 1727086"/>
                <a:gd name="connsiteX4" fmla="*/ 0 w 3906895"/>
                <a:gd name="connsiteY4" fmla="*/ 0 h 1727086"/>
                <a:gd name="connsiteX0" fmla="*/ 0 w 3906895"/>
                <a:gd name="connsiteY0" fmla="*/ 10186 h 1737272"/>
                <a:gd name="connsiteX1" fmla="*/ 1259426 w 3906895"/>
                <a:gd name="connsiteY1" fmla="*/ 0 h 1737272"/>
                <a:gd name="connsiteX2" fmla="*/ 3906895 w 3906895"/>
                <a:gd name="connsiteY2" fmla="*/ 10186 h 1737272"/>
                <a:gd name="connsiteX3" fmla="*/ 3906895 w 3906895"/>
                <a:gd name="connsiteY3" fmla="*/ 1737272 h 1737272"/>
                <a:gd name="connsiteX4" fmla="*/ 0 w 3906895"/>
                <a:gd name="connsiteY4" fmla="*/ 1737272 h 1737272"/>
                <a:gd name="connsiteX5" fmla="*/ 0 w 3906895"/>
                <a:gd name="connsiteY5" fmla="*/ 10186 h 1737272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737272 h 1744666"/>
                <a:gd name="connsiteX6" fmla="*/ 0 w 3906895"/>
                <a:gd name="connsiteY6" fmla="*/ 10186 h 1744666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0186 h 1744666"/>
                <a:gd name="connsiteX0" fmla="*/ 0 w 2707042"/>
                <a:gd name="connsiteY0" fmla="*/ 1744666 h 1744666"/>
                <a:gd name="connsiteX1" fmla="*/ 59573 w 2707042"/>
                <a:gd name="connsiteY1" fmla="*/ 0 h 1744666"/>
                <a:gd name="connsiteX2" fmla="*/ 2707042 w 2707042"/>
                <a:gd name="connsiteY2" fmla="*/ 10186 h 1744666"/>
                <a:gd name="connsiteX3" fmla="*/ 2707042 w 2707042"/>
                <a:gd name="connsiteY3" fmla="*/ 1737272 h 1744666"/>
                <a:gd name="connsiteX4" fmla="*/ 0 w 2707042"/>
                <a:gd name="connsiteY4" fmla="*/ 1744666 h 1744666"/>
                <a:gd name="connsiteX0" fmla="*/ 0 w 2707042"/>
                <a:gd name="connsiteY0" fmla="*/ 1744666 h 1747394"/>
                <a:gd name="connsiteX1" fmla="*/ 59573 w 2707042"/>
                <a:gd name="connsiteY1" fmla="*/ 0 h 1747394"/>
                <a:gd name="connsiteX2" fmla="*/ 2707042 w 2707042"/>
                <a:gd name="connsiteY2" fmla="*/ 10186 h 1747394"/>
                <a:gd name="connsiteX3" fmla="*/ 2707042 w 2707042"/>
                <a:gd name="connsiteY3" fmla="*/ 1737272 h 1747394"/>
                <a:gd name="connsiteX4" fmla="*/ 491812 w 2707042"/>
                <a:gd name="connsiteY4" fmla="*/ 1747394 h 1747394"/>
                <a:gd name="connsiteX5" fmla="*/ 0 w 2707042"/>
                <a:gd name="connsiteY5" fmla="*/ 1744666 h 1747394"/>
                <a:gd name="connsiteX0" fmla="*/ 0 w 2707042"/>
                <a:gd name="connsiteY0" fmla="*/ 1763857 h 1766585"/>
                <a:gd name="connsiteX1" fmla="*/ 59573 w 2707042"/>
                <a:gd name="connsiteY1" fmla="*/ 19191 h 1766585"/>
                <a:gd name="connsiteX2" fmla="*/ 532110 w 2707042"/>
                <a:gd name="connsiteY2" fmla="*/ 0 h 1766585"/>
                <a:gd name="connsiteX3" fmla="*/ 2707042 w 2707042"/>
                <a:gd name="connsiteY3" fmla="*/ 29377 h 1766585"/>
                <a:gd name="connsiteX4" fmla="*/ 2707042 w 2707042"/>
                <a:gd name="connsiteY4" fmla="*/ 1756463 h 1766585"/>
                <a:gd name="connsiteX5" fmla="*/ 491812 w 2707042"/>
                <a:gd name="connsiteY5" fmla="*/ 1766585 h 1766585"/>
                <a:gd name="connsiteX6" fmla="*/ 0 w 2707042"/>
                <a:gd name="connsiteY6" fmla="*/ 1763857 h 1766585"/>
                <a:gd name="connsiteX0" fmla="*/ 0 w 2707042"/>
                <a:gd name="connsiteY0" fmla="*/ 1763857 h 1766585"/>
                <a:gd name="connsiteX1" fmla="*/ 132427 w 2707042"/>
                <a:gd name="connsiteY1" fmla="*/ 393716 h 1766585"/>
                <a:gd name="connsiteX2" fmla="*/ 532110 w 2707042"/>
                <a:gd name="connsiteY2" fmla="*/ 0 h 1766585"/>
                <a:gd name="connsiteX3" fmla="*/ 2707042 w 2707042"/>
                <a:gd name="connsiteY3" fmla="*/ 29377 h 1766585"/>
                <a:gd name="connsiteX4" fmla="*/ 2707042 w 2707042"/>
                <a:gd name="connsiteY4" fmla="*/ 1756463 h 1766585"/>
                <a:gd name="connsiteX5" fmla="*/ 491812 w 2707042"/>
                <a:gd name="connsiteY5" fmla="*/ 1766585 h 1766585"/>
                <a:gd name="connsiteX6" fmla="*/ 0 w 2707042"/>
                <a:gd name="connsiteY6" fmla="*/ 1763857 h 1766585"/>
                <a:gd name="connsiteX0" fmla="*/ 0 w 2587134"/>
                <a:gd name="connsiteY0" fmla="*/ 1344354 h 1766585"/>
                <a:gd name="connsiteX1" fmla="*/ 12519 w 2587134"/>
                <a:gd name="connsiteY1" fmla="*/ 393716 h 1766585"/>
                <a:gd name="connsiteX2" fmla="*/ 412202 w 2587134"/>
                <a:gd name="connsiteY2" fmla="*/ 0 h 1766585"/>
                <a:gd name="connsiteX3" fmla="*/ 2587134 w 2587134"/>
                <a:gd name="connsiteY3" fmla="*/ 29377 h 1766585"/>
                <a:gd name="connsiteX4" fmla="*/ 2587134 w 2587134"/>
                <a:gd name="connsiteY4" fmla="*/ 1756463 h 1766585"/>
                <a:gd name="connsiteX5" fmla="*/ 371904 w 2587134"/>
                <a:gd name="connsiteY5" fmla="*/ 1766585 h 1766585"/>
                <a:gd name="connsiteX6" fmla="*/ 0 w 2587134"/>
                <a:gd name="connsiteY6" fmla="*/ 1344354 h 176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7134" h="1766585">
                  <a:moveTo>
                    <a:pt x="0" y="1344354"/>
                  </a:moveTo>
                  <a:lnTo>
                    <a:pt x="12519" y="393716"/>
                  </a:lnTo>
                  <a:lnTo>
                    <a:pt x="412202" y="0"/>
                  </a:lnTo>
                  <a:lnTo>
                    <a:pt x="2587134" y="29377"/>
                  </a:lnTo>
                  <a:lnTo>
                    <a:pt x="2587134" y="1756463"/>
                  </a:lnTo>
                  <a:lnTo>
                    <a:pt x="371904" y="1766585"/>
                  </a:lnTo>
                  <a:lnTo>
                    <a:pt x="0" y="134435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矩形 15">
              <a:extLst>
                <a:ext uri="{FF2B5EF4-FFF2-40B4-BE49-F238E27FC236}">
                  <a16:creationId xmlns:a16="http://schemas.microsoft.com/office/drawing/2014/main" id="{A61BC2BB-50AA-415C-A301-1B5F9CA05C94}"/>
                </a:ext>
              </a:extLst>
            </p:cNvPr>
            <p:cNvSpPr/>
            <p:nvPr/>
          </p:nvSpPr>
          <p:spPr>
            <a:xfrm rot="2868794">
              <a:off x="3963744" y="3521747"/>
              <a:ext cx="3954885" cy="1628166"/>
            </a:xfrm>
            <a:custGeom>
              <a:avLst/>
              <a:gdLst>
                <a:gd name="connsiteX0" fmla="*/ 0 w 3906895"/>
                <a:gd name="connsiteY0" fmla="*/ 0 h 1727086"/>
                <a:gd name="connsiteX1" fmla="*/ 3906895 w 3906895"/>
                <a:gd name="connsiteY1" fmla="*/ 0 h 1727086"/>
                <a:gd name="connsiteX2" fmla="*/ 3906895 w 3906895"/>
                <a:gd name="connsiteY2" fmla="*/ 1727086 h 1727086"/>
                <a:gd name="connsiteX3" fmla="*/ 0 w 3906895"/>
                <a:gd name="connsiteY3" fmla="*/ 1727086 h 1727086"/>
                <a:gd name="connsiteX4" fmla="*/ 0 w 3906895"/>
                <a:gd name="connsiteY4" fmla="*/ 0 h 1727086"/>
                <a:gd name="connsiteX0" fmla="*/ 0 w 3906895"/>
                <a:gd name="connsiteY0" fmla="*/ 10186 h 1737272"/>
                <a:gd name="connsiteX1" fmla="*/ 1259426 w 3906895"/>
                <a:gd name="connsiteY1" fmla="*/ 0 h 1737272"/>
                <a:gd name="connsiteX2" fmla="*/ 3906895 w 3906895"/>
                <a:gd name="connsiteY2" fmla="*/ 10186 h 1737272"/>
                <a:gd name="connsiteX3" fmla="*/ 3906895 w 3906895"/>
                <a:gd name="connsiteY3" fmla="*/ 1737272 h 1737272"/>
                <a:gd name="connsiteX4" fmla="*/ 0 w 3906895"/>
                <a:gd name="connsiteY4" fmla="*/ 1737272 h 1737272"/>
                <a:gd name="connsiteX5" fmla="*/ 0 w 3906895"/>
                <a:gd name="connsiteY5" fmla="*/ 10186 h 1737272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737272 h 1744666"/>
                <a:gd name="connsiteX6" fmla="*/ 0 w 3906895"/>
                <a:gd name="connsiteY6" fmla="*/ 10186 h 1744666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0186 h 1744666"/>
                <a:gd name="connsiteX0" fmla="*/ 0 w 2707042"/>
                <a:gd name="connsiteY0" fmla="*/ 1744666 h 1744666"/>
                <a:gd name="connsiteX1" fmla="*/ 59573 w 2707042"/>
                <a:gd name="connsiteY1" fmla="*/ 0 h 1744666"/>
                <a:gd name="connsiteX2" fmla="*/ 2707042 w 2707042"/>
                <a:gd name="connsiteY2" fmla="*/ 10186 h 1744666"/>
                <a:gd name="connsiteX3" fmla="*/ 2707042 w 2707042"/>
                <a:gd name="connsiteY3" fmla="*/ 1737272 h 1744666"/>
                <a:gd name="connsiteX4" fmla="*/ 0 w 2707042"/>
                <a:gd name="connsiteY4" fmla="*/ 1744666 h 1744666"/>
                <a:gd name="connsiteX0" fmla="*/ 0 w 2707042"/>
                <a:gd name="connsiteY0" fmla="*/ 1744666 h 1747394"/>
                <a:gd name="connsiteX1" fmla="*/ 59573 w 2707042"/>
                <a:gd name="connsiteY1" fmla="*/ 0 h 1747394"/>
                <a:gd name="connsiteX2" fmla="*/ 2707042 w 2707042"/>
                <a:gd name="connsiteY2" fmla="*/ 10186 h 1747394"/>
                <a:gd name="connsiteX3" fmla="*/ 2707042 w 2707042"/>
                <a:gd name="connsiteY3" fmla="*/ 1737272 h 1747394"/>
                <a:gd name="connsiteX4" fmla="*/ 491812 w 2707042"/>
                <a:gd name="connsiteY4" fmla="*/ 1747394 h 1747394"/>
                <a:gd name="connsiteX5" fmla="*/ 0 w 2707042"/>
                <a:gd name="connsiteY5" fmla="*/ 1744666 h 1747394"/>
                <a:gd name="connsiteX0" fmla="*/ 0 w 2707042"/>
                <a:gd name="connsiteY0" fmla="*/ 1763857 h 1766585"/>
                <a:gd name="connsiteX1" fmla="*/ 59573 w 2707042"/>
                <a:gd name="connsiteY1" fmla="*/ 19191 h 1766585"/>
                <a:gd name="connsiteX2" fmla="*/ 532110 w 2707042"/>
                <a:gd name="connsiteY2" fmla="*/ 0 h 1766585"/>
                <a:gd name="connsiteX3" fmla="*/ 2707042 w 2707042"/>
                <a:gd name="connsiteY3" fmla="*/ 29377 h 1766585"/>
                <a:gd name="connsiteX4" fmla="*/ 2707042 w 2707042"/>
                <a:gd name="connsiteY4" fmla="*/ 1756463 h 1766585"/>
                <a:gd name="connsiteX5" fmla="*/ 491812 w 2707042"/>
                <a:gd name="connsiteY5" fmla="*/ 1766585 h 1766585"/>
                <a:gd name="connsiteX6" fmla="*/ 0 w 2707042"/>
                <a:gd name="connsiteY6" fmla="*/ 1763857 h 1766585"/>
                <a:gd name="connsiteX0" fmla="*/ 0 w 2707042"/>
                <a:gd name="connsiteY0" fmla="*/ 1763857 h 1766585"/>
                <a:gd name="connsiteX1" fmla="*/ 132427 w 2707042"/>
                <a:gd name="connsiteY1" fmla="*/ 393716 h 1766585"/>
                <a:gd name="connsiteX2" fmla="*/ 532110 w 2707042"/>
                <a:gd name="connsiteY2" fmla="*/ 0 h 1766585"/>
                <a:gd name="connsiteX3" fmla="*/ 2707042 w 2707042"/>
                <a:gd name="connsiteY3" fmla="*/ 29377 h 1766585"/>
                <a:gd name="connsiteX4" fmla="*/ 2707042 w 2707042"/>
                <a:gd name="connsiteY4" fmla="*/ 1756463 h 1766585"/>
                <a:gd name="connsiteX5" fmla="*/ 491812 w 2707042"/>
                <a:gd name="connsiteY5" fmla="*/ 1766585 h 1766585"/>
                <a:gd name="connsiteX6" fmla="*/ 0 w 2707042"/>
                <a:gd name="connsiteY6" fmla="*/ 1763857 h 1766585"/>
                <a:gd name="connsiteX0" fmla="*/ 0 w 2587134"/>
                <a:gd name="connsiteY0" fmla="*/ 1344354 h 1766585"/>
                <a:gd name="connsiteX1" fmla="*/ 12519 w 2587134"/>
                <a:gd name="connsiteY1" fmla="*/ 393716 h 1766585"/>
                <a:gd name="connsiteX2" fmla="*/ 412202 w 2587134"/>
                <a:gd name="connsiteY2" fmla="*/ 0 h 1766585"/>
                <a:gd name="connsiteX3" fmla="*/ 2587134 w 2587134"/>
                <a:gd name="connsiteY3" fmla="*/ 29377 h 1766585"/>
                <a:gd name="connsiteX4" fmla="*/ 2587134 w 2587134"/>
                <a:gd name="connsiteY4" fmla="*/ 1756463 h 1766585"/>
                <a:gd name="connsiteX5" fmla="*/ 371904 w 2587134"/>
                <a:gd name="connsiteY5" fmla="*/ 1766585 h 1766585"/>
                <a:gd name="connsiteX6" fmla="*/ 0 w 2587134"/>
                <a:gd name="connsiteY6" fmla="*/ 1344354 h 176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7134" h="1766585">
                  <a:moveTo>
                    <a:pt x="0" y="1344354"/>
                  </a:moveTo>
                  <a:lnTo>
                    <a:pt x="12519" y="393716"/>
                  </a:lnTo>
                  <a:lnTo>
                    <a:pt x="412202" y="0"/>
                  </a:lnTo>
                  <a:lnTo>
                    <a:pt x="2587134" y="29377"/>
                  </a:lnTo>
                  <a:lnTo>
                    <a:pt x="2587134" y="1756463"/>
                  </a:lnTo>
                  <a:lnTo>
                    <a:pt x="371904" y="1766585"/>
                  </a:lnTo>
                  <a:lnTo>
                    <a:pt x="0" y="134435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矩形 15">
              <a:extLst>
                <a:ext uri="{FF2B5EF4-FFF2-40B4-BE49-F238E27FC236}">
                  <a16:creationId xmlns:a16="http://schemas.microsoft.com/office/drawing/2014/main" id="{B7B56B28-6A56-4608-A560-BFDEBC4FE928}"/>
                </a:ext>
              </a:extLst>
            </p:cNvPr>
            <p:cNvSpPr/>
            <p:nvPr/>
          </p:nvSpPr>
          <p:spPr>
            <a:xfrm rot="2868794">
              <a:off x="6318038" y="3521747"/>
              <a:ext cx="3954885" cy="1628166"/>
            </a:xfrm>
            <a:custGeom>
              <a:avLst/>
              <a:gdLst>
                <a:gd name="connsiteX0" fmla="*/ 0 w 3906895"/>
                <a:gd name="connsiteY0" fmla="*/ 0 h 1727086"/>
                <a:gd name="connsiteX1" fmla="*/ 3906895 w 3906895"/>
                <a:gd name="connsiteY1" fmla="*/ 0 h 1727086"/>
                <a:gd name="connsiteX2" fmla="*/ 3906895 w 3906895"/>
                <a:gd name="connsiteY2" fmla="*/ 1727086 h 1727086"/>
                <a:gd name="connsiteX3" fmla="*/ 0 w 3906895"/>
                <a:gd name="connsiteY3" fmla="*/ 1727086 h 1727086"/>
                <a:gd name="connsiteX4" fmla="*/ 0 w 3906895"/>
                <a:gd name="connsiteY4" fmla="*/ 0 h 1727086"/>
                <a:gd name="connsiteX0" fmla="*/ 0 w 3906895"/>
                <a:gd name="connsiteY0" fmla="*/ 10186 h 1737272"/>
                <a:gd name="connsiteX1" fmla="*/ 1259426 w 3906895"/>
                <a:gd name="connsiteY1" fmla="*/ 0 h 1737272"/>
                <a:gd name="connsiteX2" fmla="*/ 3906895 w 3906895"/>
                <a:gd name="connsiteY2" fmla="*/ 10186 h 1737272"/>
                <a:gd name="connsiteX3" fmla="*/ 3906895 w 3906895"/>
                <a:gd name="connsiteY3" fmla="*/ 1737272 h 1737272"/>
                <a:gd name="connsiteX4" fmla="*/ 0 w 3906895"/>
                <a:gd name="connsiteY4" fmla="*/ 1737272 h 1737272"/>
                <a:gd name="connsiteX5" fmla="*/ 0 w 3906895"/>
                <a:gd name="connsiteY5" fmla="*/ 10186 h 1737272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737272 h 1744666"/>
                <a:gd name="connsiteX6" fmla="*/ 0 w 3906895"/>
                <a:gd name="connsiteY6" fmla="*/ 10186 h 1744666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0186 h 1744666"/>
                <a:gd name="connsiteX0" fmla="*/ 0 w 2707042"/>
                <a:gd name="connsiteY0" fmla="*/ 1744666 h 1744666"/>
                <a:gd name="connsiteX1" fmla="*/ 59573 w 2707042"/>
                <a:gd name="connsiteY1" fmla="*/ 0 h 1744666"/>
                <a:gd name="connsiteX2" fmla="*/ 2707042 w 2707042"/>
                <a:gd name="connsiteY2" fmla="*/ 10186 h 1744666"/>
                <a:gd name="connsiteX3" fmla="*/ 2707042 w 2707042"/>
                <a:gd name="connsiteY3" fmla="*/ 1737272 h 1744666"/>
                <a:gd name="connsiteX4" fmla="*/ 0 w 2707042"/>
                <a:gd name="connsiteY4" fmla="*/ 1744666 h 1744666"/>
                <a:gd name="connsiteX0" fmla="*/ 0 w 2707042"/>
                <a:gd name="connsiteY0" fmla="*/ 1744666 h 1747394"/>
                <a:gd name="connsiteX1" fmla="*/ 59573 w 2707042"/>
                <a:gd name="connsiteY1" fmla="*/ 0 h 1747394"/>
                <a:gd name="connsiteX2" fmla="*/ 2707042 w 2707042"/>
                <a:gd name="connsiteY2" fmla="*/ 10186 h 1747394"/>
                <a:gd name="connsiteX3" fmla="*/ 2707042 w 2707042"/>
                <a:gd name="connsiteY3" fmla="*/ 1737272 h 1747394"/>
                <a:gd name="connsiteX4" fmla="*/ 491812 w 2707042"/>
                <a:gd name="connsiteY4" fmla="*/ 1747394 h 1747394"/>
                <a:gd name="connsiteX5" fmla="*/ 0 w 2707042"/>
                <a:gd name="connsiteY5" fmla="*/ 1744666 h 1747394"/>
                <a:gd name="connsiteX0" fmla="*/ 0 w 2707042"/>
                <a:gd name="connsiteY0" fmla="*/ 1763857 h 1766585"/>
                <a:gd name="connsiteX1" fmla="*/ 59573 w 2707042"/>
                <a:gd name="connsiteY1" fmla="*/ 19191 h 1766585"/>
                <a:gd name="connsiteX2" fmla="*/ 532110 w 2707042"/>
                <a:gd name="connsiteY2" fmla="*/ 0 h 1766585"/>
                <a:gd name="connsiteX3" fmla="*/ 2707042 w 2707042"/>
                <a:gd name="connsiteY3" fmla="*/ 29377 h 1766585"/>
                <a:gd name="connsiteX4" fmla="*/ 2707042 w 2707042"/>
                <a:gd name="connsiteY4" fmla="*/ 1756463 h 1766585"/>
                <a:gd name="connsiteX5" fmla="*/ 491812 w 2707042"/>
                <a:gd name="connsiteY5" fmla="*/ 1766585 h 1766585"/>
                <a:gd name="connsiteX6" fmla="*/ 0 w 2707042"/>
                <a:gd name="connsiteY6" fmla="*/ 1763857 h 1766585"/>
                <a:gd name="connsiteX0" fmla="*/ 0 w 2707042"/>
                <a:gd name="connsiteY0" fmla="*/ 1763857 h 1766585"/>
                <a:gd name="connsiteX1" fmla="*/ 132427 w 2707042"/>
                <a:gd name="connsiteY1" fmla="*/ 393716 h 1766585"/>
                <a:gd name="connsiteX2" fmla="*/ 532110 w 2707042"/>
                <a:gd name="connsiteY2" fmla="*/ 0 h 1766585"/>
                <a:gd name="connsiteX3" fmla="*/ 2707042 w 2707042"/>
                <a:gd name="connsiteY3" fmla="*/ 29377 h 1766585"/>
                <a:gd name="connsiteX4" fmla="*/ 2707042 w 2707042"/>
                <a:gd name="connsiteY4" fmla="*/ 1756463 h 1766585"/>
                <a:gd name="connsiteX5" fmla="*/ 491812 w 2707042"/>
                <a:gd name="connsiteY5" fmla="*/ 1766585 h 1766585"/>
                <a:gd name="connsiteX6" fmla="*/ 0 w 2707042"/>
                <a:gd name="connsiteY6" fmla="*/ 1763857 h 1766585"/>
                <a:gd name="connsiteX0" fmla="*/ 0 w 2587134"/>
                <a:gd name="connsiteY0" fmla="*/ 1344354 h 1766585"/>
                <a:gd name="connsiteX1" fmla="*/ 12519 w 2587134"/>
                <a:gd name="connsiteY1" fmla="*/ 393716 h 1766585"/>
                <a:gd name="connsiteX2" fmla="*/ 412202 w 2587134"/>
                <a:gd name="connsiteY2" fmla="*/ 0 h 1766585"/>
                <a:gd name="connsiteX3" fmla="*/ 2587134 w 2587134"/>
                <a:gd name="connsiteY3" fmla="*/ 29377 h 1766585"/>
                <a:gd name="connsiteX4" fmla="*/ 2587134 w 2587134"/>
                <a:gd name="connsiteY4" fmla="*/ 1756463 h 1766585"/>
                <a:gd name="connsiteX5" fmla="*/ 371904 w 2587134"/>
                <a:gd name="connsiteY5" fmla="*/ 1766585 h 1766585"/>
                <a:gd name="connsiteX6" fmla="*/ 0 w 2587134"/>
                <a:gd name="connsiteY6" fmla="*/ 1344354 h 176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7134" h="1766585">
                  <a:moveTo>
                    <a:pt x="0" y="1344354"/>
                  </a:moveTo>
                  <a:lnTo>
                    <a:pt x="12519" y="393716"/>
                  </a:lnTo>
                  <a:lnTo>
                    <a:pt x="412202" y="0"/>
                  </a:lnTo>
                  <a:lnTo>
                    <a:pt x="2587134" y="29377"/>
                  </a:lnTo>
                  <a:lnTo>
                    <a:pt x="2587134" y="1756463"/>
                  </a:lnTo>
                  <a:lnTo>
                    <a:pt x="371904" y="1766585"/>
                  </a:lnTo>
                  <a:lnTo>
                    <a:pt x="0" y="134435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15">
              <a:extLst>
                <a:ext uri="{FF2B5EF4-FFF2-40B4-BE49-F238E27FC236}">
                  <a16:creationId xmlns:a16="http://schemas.microsoft.com/office/drawing/2014/main" id="{6655A6EC-F0FA-47CB-A48A-AF973D53ED7A}"/>
                </a:ext>
              </a:extLst>
            </p:cNvPr>
            <p:cNvSpPr/>
            <p:nvPr/>
          </p:nvSpPr>
          <p:spPr>
            <a:xfrm rot="2868794">
              <a:off x="8595775" y="3509045"/>
              <a:ext cx="3954885" cy="1628166"/>
            </a:xfrm>
            <a:custGeom>
              <a:avLst/>
              <a:gdLst>
                <a:gd name="connsiteX0" fmla="*/ 0 w 3906895"/>
                <a:gd name="connsiteY0" fmla="*/ 0 h 1727086"/>
                <a:gd name="connsiteX1" fmla="*/ 3906895 w 3906895"/>
                <a:gd name="connsiteY1" fmla="*/ 0 h 1727086"/>
                <a:gd name="connsiteX2" fmla="*/ 3906895 w 3906895"/>
                <a:gd name="connsiteY2" fmla="*/ 1727086 h 1727086"/>
                <a:gd name="connsiteX3" fmla="*/ 0 w 3906895"/>
                <a:gd name="connsiteY3" fmla="*/ 1727086 h 1727086"/>
                <a:gd name="connsiteX4" fmla="*/ 0 w 3906895"/>
                <a:gd name="connsiteY4" fmla="*/ 0 h 1727086"/>
                <a:gd name="connsiteX0" fmla="*/ 0 w 3906895"/>
                <a:gd name="connsiteY0" fmla="*/ 10186 h 1737272"/>
                <a:gd name="connsiteX1" fmla="*/ 1259426 w 3906895"/>
                <a:gd name="connsiteY1" fmla="*/ 0 h 1737272"/>
                <a:gd name="connsiteX2" fmla="*/ 3906895 w 3906895"/>
                <a:gd name="connsiteY2" fmla="*/ 10186 h 1737272"/>
                <a:gd name="connsiteX3" fmla="*/ 3906895 w 3906895"/>
                <a:gd name="connsiteY3" fmla="*/ 1737272 h 1737272"/>
                <a:gd name="connsiteX4" fmla="*/ 0 w 3906895"/>
                <a:gd name="connsiteY4" fmla="*/ 1737272 h 1737272"/>
                <a:gd name="connsiteX5" fmla="*/ 0 w 3906895"/>
                <a:gd name="connsiteY5" fmla="*/ 10186 h 1737272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737272 h 1744666"/>
                <a:gd name="connsiteX6" fmla="*/ 0 w 3906895"/>
                <a:gd name="connsiteY6" fmla="*/ 10186 h 1744666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0186 h 1744666"/>
                <a:gd name="connsiteX0" fmla="*/ 0 w 2707042"/>
                <a:gd name="connsiteY0" fmla="*/ 1744666 h 1744666"/>
                <a:gd name="connsiteX1" fmla="*/ 59573 w 2707042"/>
                <a:gd name="connsiteY1" fmla="*/ 0 h 1744666"/>
                <a:gd name="connsiteX2" fmla="*/ 2707042 w 2707042"/>
                <a:gd name="connsiteY2" fmla="*/ 10186 h 1744666"/>
                <a:gd name="connsiteX3" fmla="*/ 2707042 w 2707042"/>
                <a:gd name="connsiteY3" fmla="*/ 1737272 h 1744666"/>
                <a:gd name="connsiteX4" fmla="*/ 0 w 2707042"/>
                <a:gd name="connsiteY4" fmla="*/ 1744666 h 1744666"/>
                <a:gd name="connsiteX0" fmla="*/ 0 w 2707042"/>
                <a:gd name="connsiteY0" fmla="*/ 1744666 h 1747394"/>
                <a:gd name="connsiteX1" fmla="*/ 59573 w 2707042"/>
                <a:gd name="connsiteY1" fmla="*/ 0 h 1747394"/>
                <a:gd name="connsiteX2" fmla="*/ 2707042 w 2707042"/>
                <a:gd name="connsiteY2" fmla="*/ 10186 h 1747394"/>
                <a:gd name="connsiteX3" fmla="*/ 2707042 w 2707042"/>
                <a:gd name="connsiteY3" fmla="*/ 1737272 h 1747394"/>
                <a:gd name="connsiteX4" fmla="*/ 491812 w 2707042"/>
                <a:gd name="connsiteY4" fmla="*/ 1747394 h 1747394"/>
                <a:gd name="connsiteX5" fmla="*/ 0 w 2707042"/>
                <a:gd name="connsiteY5" fmla="*/ 1744666 h 1747394"/>
                <a:gd name="connsiteX0" fmla="*/ 0 w 2707042"/>
                <a:gd name="connsiteY0" fmla="*/ 1763857 h 1766585"/>
                <a:gd name="connsiteX1" fmla="*/ 59573 w 2707042"/>
                <a:gd name="connsiteY1" fmla="*/ 19191 h 1766585"/>
                <a:gd name="connsiteX2" fmla="*/ 532110 w 2707042"/>
                <a:gd name="connsiteY2" fmla="*/ 0 h 1766585"/>
                <a:gd name="connsiteX3" fmla="*/ 2707042 w 2707042"/>
                <a:gd name="connsiteY3" fmla="*/ 29377 h 1766585"/>
                <a:gd name="connsiteX4" fmla="*/ 2707042 w 2707042"/>
                <a:gd name="connsiteY4" fmla="*/ 1756463 h 1766585"/>
                <a:gd name="connsiteX5" fmla="*/ 491812 w 2707042"/>
                <a:gd name="connsiteY5" fmla="*/ 1766585 h 1766585"/>
                <a:gd name="connsiteX6" fmla="*/ 0 w 2707042"/>
                <a:gd name="connsiteY6" fmla="*/ 1763857 h 1766585"/>
                <a:gd name="connsiteX0" fmla="*/ 0 w 2707042"/>
                <a:gd name="connsiteY0" fmla="*/ 1763857 h 1766585"/>
                <a:gd name="connsiteX1" fmla="*/ 132427 w 2707042"/>
                <a:gd name="connsiteY1" fmla="*/ 393716 h 1766585"/>
                <a:gd name="connsiteX2" fmla="*/ 532110 w 2707042"/>
                <a:gd name="connsiteY2" fmla="*/ 0 h 1766585"/>
                <a:gd name="connsiteX3" fmla="*/ 2707042 w 2707042"/>
                <a:gd name="connsiteY3" fmla="*/ 29377 h 1766585"/>
                <a:gd name="connsiteX4" fmla="*/ 2707042 w 2707042"/>
                <a:gd name="connsiteY4" fmla="*/ 1756463 h 1766585"/>
                <a:gd name="connsiteX5" fmla="*/ 491812 w 2707042"/>
                <a:gd name="connsiteY5" fmla="*/ 1766585 h 1766585"/>
                <a:gd name="connsiteX6" fmla="*/ 0 w 2707042"/>
                <a:gd name="connsiteY6" fmla="*/ 1763857 h 1766585"/>
                <a:gd name="connsiteX0" fmla="*/ 0 w 2587134"/>
                <a:gd name="connsiteY0" fmla="*/ 1344354 h 1766585"/>
                <a:gd name="connsiteX1" fmla="*/ 12519 w 2587134"/>
                <a:gd name="connsiteY1" fmla="*/ 393716 h 1766585"/>
                <a:gd name="connsiteX2" fmla="*/ 412202 w 2587134"/>
                <a:gd name="connsiteY2" fmla="*/ 0 h 1766585"/>
                <a:gd name="connsiteX3" fmla="*/ 2587134 w 2587134"/>
                <a:gd name="connsiteY3" fmla="*/ 29377 h 1766585"/>
                <a:gd name="connsiteX4" fmla="*/ 2587134 w 2587134"/>
                <a:gd name="connsiteY4" fmla="*/ 1756463 h 1766585"/>
                <a:gd name="connsiteX5" fmla="*/ 371904 w 2587134"/>
                <a:gd name="connsiteY5" fmla="*/ 1766585 h 1766585"/>
                <a:gd name="connsiteX6" fmla="*/ 0 w 2587134"/>
                <a:gd name="connsiteY6" fmla="*/ 1344354 h 176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87134" h="1766585">
                  <a:moveTo>
                    <a:pt x="0" y="1344354"/>
                  </a:moveTo>
                  <a:lnTo>
                    <a:pt x="12519" y="393716"/>
                  </a:lnTo>
                  <a:lnTo>
                    <a:pt x="412202" y="0"/>
                  </a:lnTo>
                  <a:lnTo>
                    <a:pt x="2587134" y="29377"/>
                  </a:lnTo>
                  <a:lnTo>
                    <a:pt x="2587134" y="1756463"/>
                  </a:lnTo>
                  <a:lnTo>
                    <a:pt x="371904" y="1766585"/>
                  </a:lnTo>
                  <a:lnTo>
                    <a:pt x="0" y="134435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25B3922-F67F-4632-8767-BF6B7BC5CE2D}"/>
                </a:ext>
              </a:extLst>
            </p:cNvPr>
            <p:cNvCxnSpPr>
              <a:stCxn id="28" idx="3"/>
            </p:cNvCxnSpPr>
            <p:nvPr/>
          </p:nvCxnSpPr>
          <p:spPr>
            <a:xfrm>
              <a:off x="2689776" y="3978387"/>
              <a:ext cx="12268" cy="106380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5956983-D79F-47E5-A955-27B17ED8DE67}"/>
                </a:ext>
              </a:extLst>
            </p:cNvPr>
            <p:cNvCxnSpPr/>
            <p:nvPr/>
          </p:nvCxnSpPr>
          <p:spPr>
            <a:xfrm>
              <a:off x="5018234" y="3978387"/>
              <a:ext cx="12268" cy="106380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63C643A-7781-472F-8EEB-0060A65220EC}"/>
                </a:ext>
              </a:extLst>
            </p:cNvPr>
            <p:cNvCxnSpPr/>
            <p:nvPr/>
          </p:nvCxnSpPr>
          <p:spPr>
            <a:xfrm>
              <a:off x="7339014" y="3978387"/>
              <a:ext cx="12268" cy="106380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ECEFB1D7-C829-4DD0-8109-807EDEA985FD}"/>
                </a:ext>
              </a:extLst>
            </p:cNvPr>
            <p:cNvCxnSpPr/>
            <p:nvPr/>
          </p:nvCxnSpPr>
          <p:spPr>
            <a:xfrm>
              <a:off x="9632997" y="3978387"/>
              <a:ext cx="12268" cy="106380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B2F59D-882F-4DA2-8D7E-5DF59A6E9A35}"/>
                </a:ext>
              </a:extLst>
            </p:cNvPr>
            <p:cNvSpPr txBox="1"/>
            <p:nvPr/>
          </p:nvSpPr>
          <p:spPr>
            <a:xfrm>
              <a:off x="1582425" y="5521162"/>
              <a:ext cx="2096136" cy="846787"/>
            </a:xfrm>
            <a:prstGeom prst="rect">
              <a:avLst/>
            </a:prstGeom>
            <a:noFill/>
          </p:spPr>
          <p:txBody>
            <a:bodyPr wrap="square" lIns="107075" tIns="53539" rIns="107075" bIns="53539" rtlCol="0">
              <a:spAutoFit/>
            </a:bodyPr>
            <a:lstStyle/>
            <a:p>
              <a:pPr lvl="0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通过定义</a:t>
              </a:r>
              <a:r>
                <a:rPr lang="en-US" altLang="zh-CN" sz="1600" dirty="0" err="1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themeColor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配合处理。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" name="TextBox 13">
              <a:extLst>
                <a:ext uri="{FF2B5EF4-FFF2-40B4-BE49-F238E27FC236}">
                  <a16:creationId xmlns:a16="http://schemas.microsoft.com/office/drawing/2014/main" id="{4129EE46-346F-4E47-9AA0-297C879D0834}"/>
                </a:ext>
              </a:extLst>
            </p:cNvPr>
            <p:cNvSpPr txBox="1"/>
            <p:nvPr/>
          </p:nvSpPr>
          <p:spPr>
            <a:xfrm>
              <a:off x="1266314" y="5054963"/>
              <a:ext cx="2794469" cy="407291"/>
            </a:xfrm>
            <a:prstGeom prst="rect">
              <a:avLst/>
            </a:prstGeom>
            <a:noFill/>
          </p:spPr>
          <p:txBody>
            <a:bodyPr wrap="square" lIns="107075" tIns="0" rIns="107075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安卓和计分板色号设置</a:t>
              </a:r>
            </a:p>
          </p:txBody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057D5B85-C99E-4233-A2C5-5AB91B0247FA}"/>
                </a:ext>
              </a:extLst>
            </p:cNvPr>
            <p:cNvSpPr txBox="1"/>
            <p:nvPr/>
          </p:nvSpPr>
          <p:spPr>
            <a:xfrm>
              <a:off x="3908229" y="5516907"/>
              <a:ext cx="2096136" cy="1831672"/>
            </a:xfrm>
            <a:prstGeom prst="rect">
              <a:avLst/>
            </a:prstGeom>
            <a:noFill/>
          </p:spPr>
          <p:txBody>
            <a:bodyPr wrap="square" lIns="107075" tIns="53539" rIns="107075" bIns="53539" rtlCol="0">
              <a:spAutoFit/>
            </a:bodyPr>
            <a:lstStyle/>
            <a:p>
              <a:pPr lvl="0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如山的背景，先用</a:t>
              </a:r>
              <a:r>
                <a:rPr lang="en-US" altLang="zh-CN" sz="1600" dirty="0" err="1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ps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制作纯黑图片，在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paint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函数里，先画没有阴影的，再画阴影（注意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qt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后画的显示在先画的上层，这很重要）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TextBox 15">
              <a:extLst>
                <a:ext uri="{FF2B5EF4-FFF2-40B4-BE49-F238E27FC236}">
                  <a16:creationId xmlns:a16="http://schemas.microsoft.com/office/drawing/2014/main" id="{E83BC4E6-76C0-4201-A067-0D1D08AF761D}"/>
                </a:ext>
              </a:extLst>
            </p:cNvPr>
            <p:cNvSpPr txBox="1"/>
            <p:nvPr/>
          </p:nvSpPr>
          <p:spPr>
            <a:xfrm>
              <a:off x="3908229" y="5050710"/>
              <a:ext cx="2578296" cy="407291"/>
            </a:xfrm>
            <a:prstGeom prst="rect">
              <a:avLst/>
            </a:prstGeom>
            <a:noFill/>
          </p:spPr>
          <p:txBody>
            <a:bodyPr wrap="square" lIns="107075" tIns="0" rIns="107075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背景物体的阴影设计</a:t>
              </a:r>
            </a:p>
          </p:txBody>
        </p:sp>
        <p:sp>
          <p:nvSpPr>
            <p:cNvPr id="15" name="TextBox 16">
              <a:extLst>
                <a:ext uri="{FF2B5EF4-FFF2-40B4-BE49-F238E27FC236}">
                  <a16:creationId xmlns:a16="http://schemas.microsoft.com/office/drawing/2014/main" id="{CFF4B9E1-61A3-4881-862F-0F8A2AC3D769}"/>
                </a:ext>
              </a:extLst>
            </p:cNvPr>
            <p:cNvSpPr txBox="1"/>
            <p:nvPr/>
          </p:nvSpPr>
          <p:spPr>
            <a:xfrm>
              <a:off x="6338521" y="5512650"/>
              <a:ext cx="2096136" cy="1585451"/>
            </a:xfrm>
            <a:prstGeom prst="rect">
              <a:avLst/>
            </a:prstGeom>
            <a:noFill/>
          </p:spPr>
          <p:txBody>
            <a:bodyPr wrap="square" lIns="107075" tIns="53539" rIns="107075" bIns="53539" rtlCol="0">
              <a:spAutoFit/>
            </a:bodyPr>
            <a:lstStyle/>
            <a:p>
              <a:pPr lvl="0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播放键由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pushbutton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制作，周围的白色通过</a:t>
              </a:r>
              <a:r>
                <a:rPr lang="en-US" altLang="zh-CN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draw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函数绘画。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 lvl="0"/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计时器靠</a:t>
              </a:r>
              <a:r>
                <a:rPr lang="en-US" altLang="zh-CN" sz="1600" dirty="0" err="1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singleshot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函数。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TextBox 17">
              <a:extLst>
                <a:ext uri="{FF2B5EF4-FFF2-40B4-BE49-F238E27FC236}">
                  <a16:creationId xmlns:a16="http://schemas.microsoft.com/office/drawing/2014/main" id="{89849BC8-8330-4DC4-A3C2-60F9A3A32714}"/>
                </a:ext>
              </a:extLst>
            </p:cNvPr>
            <p:cNvSpPr txBox="1"/>
            <p:nvPr/>
          </p:nvSpPr>
          <p:spPr>
            <a:xfrm>
              <a:off x="6338521" y="5046450"/>
              <a:ext cx="2611080" cy="407291"/>
            </a:xfrm>
            <a:prstGeom prst="rect">
              <a:avLst/>
            </a:prstGeom>
            <a:noFill/>
          </p:spPr>
          <p:txBody>
            <a:bodyPr wrap="square" lIns="107075" tIns="0" rIns="107075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播放键和开始倒计时</a:t>
              </a: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0E25F46D-EF1E-42B6-AA04-D58111FA5F32}"/>
                </a:ext>
              </a:extLst>
            </p:cNvPr>
            <p:cNvSpPr txBox="1"/>
            <p:nvPr/>
          </p:nvSpPr>
          <p:spPr>
            <a:xfrm>
              <a:off x="8670692" y="5508395"/>
              <a:ext cx="2096136" cy="846787"/>
            </a:xfrm>
            <a:prstGeom prst="rect">
              <a:avLst/>
            </a:prstGeom>
            <a:noFill/>
          </p:spPr>
          <p:txBody>
            <a:bodyPr wrap="square" lIns="107075" tIns="53539" rIns="107075" bIns="53539" rtlCol="0">
              <a:spAutoFit/>
            </a:bodyPr>
            <a:lstStyle/>
            <a:p>
              <a:pPr lvl="0"/>
              <a:r>
                <a:rPr lang="en-US" altLang="zh-CN" sz="1600" dirty="0" err="1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setRenderHint</a:t>
              </a: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函数可以解决由图片缩放导致的图片锯齿问题。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19">
              <a:extLst>
                <a:ext uri="{FF2B5EF4-FFF2-40B4-BE49-F238E27FC236}">
                  <a16:creationId xmlns:a16="http://schemas.microsoft.com/office/drawing/2014/main" id="{BF028736-0B19-46ED-9BFC-25C19B2189BB}"/>
                </a:ext>
              </a:extLst>
            </p:cNvPr>
            <p:cNvSpPr txBox="1"/>
            <p:nvPr/>
          </p:nvSpPr>
          <p:spPr>
            <a:xfrm>
              <a:off x="8670692" y="5042198"/>
              <a:ext cx="2096136" cy="407291"/>
            </a:xfrm>
            <a:prstGeom prst="rect">
              <a:avLst/>
            </a:prstGeom>
            <a:noFill/>
          </p:spPr>
          <p:txBody>
            <a:bodyPr wrap="square" lIns="107075" tIns="0" rIns="107075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抗锯齿</a:t>
              </a:r>
            </a:p>
          </p:txBody>
        </p:sp>
        <p:grpSp>
          <p:nvGrpSpPr>
            <p:cNvPr id="19" name="组合 9">
              <a:extLst>
                <a:ext uri="{FF2B5EF4-FFF2-40B4-BE49-F238E27FC236}">
                  <a16:creationId xmlns:a16="http://schemas.microsoft.com/office/drawing/2014/main" id="{BB21BC61-3351-48B7-8C40-8511F771D7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44168" y="2501415"/>
              <a:ext cx="1641044" cy="1602663"/>
              <a:chOff x="0" y="0"/>
              <a:chExt cx="1387872" cy="1387872"/>
            </a:xfrm>
            <a:gradFill>
              <a:gsLst>
                <a:gs pos="48000">
                  <a:srgbClr val="49C1AD"/>
                </a:gs>
                <a:gs pos="0">
                  <a:srgbClr val="00B0F0"/>
                </a:gs>
                <a:gs pos="100000">
                  <a:srgbClr val="A8CF38"/>
                </a:gs>
              </a:gsLst>
              <a:lin ang="1080000" scaled="0"/>
            </a:gradFill>
          </p:grpSpPr>
          <p:sp>
            <p:nvSpPr>
              <p:cNvPr id="33" name="同心圆 11">
                <a:extLst>
                  <a:ext uri="{FF2B5EF4-FFF2-40B4-BE49-F238E27FC236}">
                    <a16:creationId xmlns:a16="http://schemas.microsoft.com/office/drawing/2014/main" id="{A16A91A6-4F90-469B-B086-02C6F9777A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387872" cy="1387872"/>
              </a:xfrm>
              <a:custGeom>
                <a:avLst/>
                <a:gdLst>
                  <a:gd name="G0" fmla="+- 3311 0 0"/>
                  <a:gd name="G1" fmla="+- 21600 0 3311"/>
                  <a:gd name="G2" fmla="+- 21600 0 3311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3311" y="10800"/>
                    </a:moveTo>
                    <a:cubicBezTo>
                      <a:pt x="3311" y="14936"/>
                      <a:pt x="6664" y="18289"/>
                      <a:pt x="10800" y="18289"/>
                    </a:cubicBezTo>
                    <a:cubicBezTo>
                      <a:pt x="14936" y="18289"/>
                      <a:pt x="18289" y="14936"/>
                      <a:pt x="18289" y="10800"/>
                    </a:cubicBezTo>
                    <a:cubicBezTo>
                      <a:pt x="18289" y="6664"/>
                      <a:pt x="14936" y="3311"/>
                      <a:pt x="10800" y="3311"/>
                    </a:cubicBezTo>
                    <a:cubicBezTo>
                      <a:pt x="6664" y="3311"/>
                      <a:pt x="3311" y="6664"/>
                      <a:pt x="3311" y="10800"/>
                    </a:cubicBezTo>
                    <a:close/>
                  </a:path>
                </a:pathLst>
              </a:custGeom>
              <a:solidFill>
                <a:srgbClr val="F9C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395E8A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4" name="空心弧 12">
                <a:extLst>
                  <a:ext uri="{FF2B5EF4-FFF2-40B4-BE49-F238E27FC236}">
                    <a16:creationId xmlns:a16="http://schemas.microsoft.com/office/drawing/2014/main" id="{F7062BAB-63B9-4EC3-8151-67676A49D7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0" y="0"/>
                <a:ext cx="1387872" cy="1387872"/>
              </a:xfrm>
              <a:custGeom>
                <a:avLst/>
                <a:gdLst>
                  <a:gd name="G0" fmla="+- 7411 0 0"/>
                  <a:gd name="G1" fmla="+- 11796480 0 0"/>
                  <a:gd name="G2" fmla="+- 0 0 11796480"/>
                  <a:gd name="T0" fmla="*/ 0 256 1"/>
                  <a:gd name="T1" fmla="*/ 180 256 1"/>
                  <a:gd name="G3" fmla="+- 11796480 T0 T1"/>
                  <a:gd name="T2" fmla="*/ 0 256 1"/>
                  <a:gd name="T3" fmla="*/ 90 256 1"/>
                  <a:gd name="G4" fmla="+- 11796480 T2 T3"/>
                  <a:gd name="G5" fmla="*/ G4 2 1"/>
                  <a:gd name="T4" fmla="*/ 90 256 1"/>
                  <a:gd name="T5" fmla="*/ 0 256 1"/>
                  <a:gd name="G6" fmla="+- 11796480 T4 T5"/>
                  <a:gd name="G7" fmla="*/ G6 2 1"/>
                  <a:gd name="G8" fmla="abs 11796480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7411"/>
                  <a:gd name="G18" fmla="*/ 7411 1 2"/>
                  <a:gd name="G19" fmla="+- G18 5400 0"/>
                  <a:gd name="G20" fmla="cos G19 11796480"/>
                  <a:gd name="G21" fmla="sin G19 11796480"/>
                  <a:gd name="G22" fmla="+- G20 10800 0"/>
                  <a:gd name="G23" fmla="+- G21 10800 0"/>
                  <a:gd name="G24" fmla="+- 10800 0 G20"/>
                  <a:gd name="G25" fmla="+- 7411 10800 0"/>
                  <a:gd name="G26" fmla="?: G9 G17 G25"/>
                  <a:gd name="G27" fmla="?: G9 0 21600"/>
                  <a:gd name="G28" fmla="cos 10800 11796480"/>
                  <a:gd name="G29" fmla="sin 10800 11796480"/>
                  <a:gd name="G30" fmla="sin 7411 11796480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1796480 G34 0"/>
                  <a:gd name="G36" fmla="?: G6 G35 G31"/>
                  <a:gd name="G37" fmla="+- 21600 0 G36"/>
                  <a:gd name="G38" fmla="?: G4 0 G33"/>
                  <a:gd name="G39" fmla="?: 11796480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1694 w 21600"/>
                  <a:gd name="T15" fmla="*/ 10800 h 21600"/>
                  <a:gd name="T16" fmla="*/ 10800 w 21600"/>
                  <a:gd name="T17" fmla="*/ 3389 h 21600"/>
                  <a:gd name="T18" fmla="*/ 19906 w 21600"/>
                  <a:gd name="T19" fmla="*/ 10800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3389" y="10800"/>
                    </a:moveTo>
                    <a:cubicBezTo>
                      <a:pt x="3389" y="6707"/>
                      <a:pt x="6707" y="3389"/>
                      <a:pt x="10800" y="3389"/>
                    </a:cubicBezTo>
                    <a:cubicBezTo>
                      <a:pt x="14892" y="3388"/>
                      <a:pt x="18210" y="6707"/>
                      <a:pt x="18211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49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395E8A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3">
              <a:extLst>
                <a:ext uri="{FF2B5EF4-FFF2-40B4-BE49-F238E27FC236}">
                  <a16:creationId xmlns:a16="http://schemas.microsoft.com/office/drawing/2014/main" id="{5B01A274-699D-49DB-996D-F96FBBAA56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824751" y="2501415"/>
              <a:ext cx="1641044" cy="1602663"/>
              <a:chOff x="0" y="0"/>
              <a:chExt cx="1387872" cy="1387872"/>
            </a:xfrm>
            <a:gradFill>
              <a:gsLst>
                <a:gs pos="48000">
                  <a:srgbClr val="49C1AD"/>
                </a:gs>
                <a:gs pos="0">
                  <a:srgbClr val="00B0F0"/>
                </a:gs>
                <a:gs pos="100000">
                  <a:srgbClr val="A8CF38"/>
                </a:gs>
              </a:gsLst>
              <a:lin ang="1080000" scaled="0"/>
            </a:gradFill>
          </p:grpSpPr>
          <p:sp>
            <p:nvSpPr>
              <p:cNvPr id="31" name="同心圆 14">
                <a:extLst>
                  <a:ext uri="{FF2B5EF4-FFF2-40B4-BE49-F238E27FC236}">
                    <a16:creationId xmlns:a16="http://schemas.microsoft.com/office/drawing/2014/main" id="{DE885370-B0F9-4374-A34C-54038A14C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387872" cy="1387872"/>
              </a:xfrm>
              <a:custGeom>
                <a:avLst/>
                <a:gdLst>
                  <a:gd name="G0" fmla="+- 3311 0 0"/>
                  <a:gd name="G1" fmla="+- 21600 0 3311"/>
                  <a:gd name="G2" fmla="+- 21600 0 3311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3311" y="10800"/>
                    </a:moveTo>
                    <a:cubicBezTo>
                      <a:pt x="3311" y="14936"/>
                      <a:pt x="6664" y="18289"/>
                      <a:pt x="10800" y="18289"/>
                    </a:cubicBezTo>
                    <a:cubicBezTo>
                      <a:pt x="14936" y="18289"/>
                      <a:pt x="18289" y="14936"/>
                      <a:pt x="18289" y="10800"/>
                    </a:cubicBezTo>
                    <a:cubicBezTo>
                      <a:pt x="18289" y="6664"/>
                      <a:pt x="14936" y="3311"/>
                      <a:pt x="10800" y="3311"/>
                    </a:cubicBezTo>
                    <a:cubicBezTo>
                      <a:pt x="6664" y="3311"/>
                      <a:pt x="3311" y="6664"/>
                      <a:pt x="3311" y="10800"/>
                    </a:cubicBezTo>
                    <a:close/>
                  </a:path>
                </a:pathLst>
              </a:custGeom>
              <a:solidFill>
                <a:srgbClr val="39B9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395E8A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空心弧 15">
                <a:extLst>
                  <a:ext uri="{FF2B5EF4-FFF2-40B4-BE49-F238E27FC236}">
                    <a16:creationId xmlns:a16="http://schemas.microsoft.com/office/drawing/2014/main" id="{1FBD6A9E-0CDF-4524-A684-130A7E6F6A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0" y="0"/>
                <a:ext cx="1387872" cy="1387872"/>
              </a:xfrm>
              <a:custGeom>
                <a:avLst/>
                <a:gdLst>
                  <a:gd name="G0" fmla="+- 7506 0 0"/>
                  <a:gd name="G1" fmla="+- 11796480 0 0"/>
                  <a:gd name="G2" fmla="+- 0 0 11796480"/>
                  <a:gd name="T0" fmla="*/ 0 256 1"/>
                  <a:gd name="T1" fmla="*/ 180 256 1"/>
                  <a:gd name="G3" fmla="+- 11796480 T0 T1"/>
                  <a:gd name="T2" fmla="*/ 0 256 1"/>
                  <a:gd name="T3" fmla="*/ 90 256 1"/>
                  <a:gd name="G4" fmla="+- 11796480 T2 T3"/>
                  <a:gd name="G5" fmla="*/ G4 2 1"/>
                  <a:gd name="T4" fmla="*/ 90 256 1"/>
                  <a:gd name="T5" fmla="*/ 0 256 1"/>
                  <a:gd name="G6" fmla="+- 11796480 T4 T5"/>
                  <a:gd name="G7" fmla="*/ G6 2 1"/>
                  <a:gd name="G8" fmla="abs 11796480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7506"/>
                  <a:gd name="G18" fmla="*/ 7506 1 2"/>
                  <a:gd name="G19" fmla="+- G18 5400 0"/>
                  <a:gd name="G20" fmla="cos G19 11796480"/>
                  <a:gd name="G21" fmla="sin G19 11796480"/>
                  <a:gd name="G22" fmla="+- G20 10800 0"/>
                  <a:gd name="G23" fmla="+- G21 10800 0"/>
                  <a:gd name="G24" fmla="+- 10800 0 G20"/>
                  <a:gd name="G25" fmla="+- 7506 10800 0"/>
                  <a:gd name="G26" fmla="?: G9 G17 G25"/>
                  <a:gd name="G27" fmla="?: G9 0 21600"/>
                  <a:gd name="G28" fmla="cos 10800 11796480"/>
                  <a:gd name="G29" fmla="sin 10800 11796480"/>
                  <a:gd name="G30" fmla="sin 7506 11796480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1796480 G34 0"/>
                  <a:gd name="G36" fmla="?: G6 G35 G31"/>
                  <a:gd name="G37" fmla="+- 21600 0 G36"/>
                  <a:gd name="G38" fmla="?: G4 0 G33"/>
                  <a:gd name="G39" fmla="?: 11796480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1647 w 21600"/>
                  <a:gd name="T15" fmla="*/ 10800 h 21600"/>
                  <a:gd name="T16" fmla="*/ 10800 w 21600"/>
                  <a:gd name="T17" fmla="*/ 3294 h 21600"/>
                  <a:gd name="T18" fmla="*/ 19953 w 21600"/>
                  <a:gd name="T19" fmla="*/ 10800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3294" y="10800"/>
                    </a:moveTo>
                    <a:cubicBezTo>
                      <a:pt x="3294" y="6654"/>
                      <a:pt x="6654" y="3294"/>
                      <a:pt x="10800" y="3294"/>
                    </a:cubicBezTo>
                    <a:cubicBezTo>
                      <a:pt x="14945" y="3293"/>
                      <a:pt x="18305" y="6654"/>
                      <a:pt x="18306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00A3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395E8A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13">
              <a:extLst>
                <a:ext uri="{FF2B5EF4-FFF2-40B4-BE49-F238E27FC236}">
                  <a16:creationId xmlns:a16="http://schemas.microsoft.com/office/drawing/2014/main" id="{BFDDCFF6-0F03-430F-A899-C3A8367466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03852" y="2501415"/>
              <a:ext cx="1641044" cy="1602663"/>
              <a:chOff x="0" y="0"/>
              <a:chExt cx="1387872" cy="1387872"/>
            </a:xfrm>
            <a:gradFill>
              <a:gsLst>
                <a:gs pos="48000">
                  <a:srgbClr val="49C1AD"/>
                </a:gs>
                <a:gs pos="0">
                  <a:srgbClr val="00B0F0"/>
                </a:gs>
                <a:gs pos="100000">
                  <a:srgbClr val="A8CF38"/>
                </a:gs>
              </a:gsLst>
              <a:lin ang="1080000" scaled="0"/>
            </a:gradFill>
          </p:grpSpPr>
          <p:sp>
            <p:nvSpPr>
              <p:cNvPr id="29" name="同心圆 14">
                <a:extLst>
                  <a:ext uri="{FF2B5EF4-FFF2-40B4-BE49-F238E27FC236}">
                    <a16:creationId xmlns:a16="http://schemas.microsoft.com/office/drawing/2014/main" id="{1E5622AB-CD2E-47E8-9D2E-CAD04298A8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387872" cy="1387872"/>
              </a:xfrm>
              <a:custGeom>
                <a:avLst/>
                <a:gdLst>
                  <a:gd name="G0" fmla="+- 3311 0 0"/>
                  <a:gd name="G1" fmla="+- 21600 0 3311"/>
                  <a:gd name="G2" fmla="+- 21600 0 3311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3311" y="10800"/>
                    </a:moveTo>
                    <a:cubicBezTo>
                      <a:pt x="3311" y="14936"/>
                      <a:pt x="6664" y="18289"/>
                      <a:pt x="10800" y="18289"/>
                    </a:cubicBezTo>
                    <a:cubicBezTo>
                      <a:pt x="14936" y="18289"/>
                      <a:pt x="18289" y="14936"/>
                      <a:pt x="18289" y="10800"/>
                    </a:cubicBezTo>
                    <a:cubicBezTo>
                      <a:pt x="18289" y="6664"/>
                      <a:pt x="14936" y="3311"/>
                      <a:pt x="10800" y="3311"/>
                    </a:cubicBezTo>
                    <a:cubicBezTo>
                      <a:pt x="6664" y="3311"/>
                      <a:pt x="3311" y="6664"/>
                      <a:pt x="3311" y="10800"/>
                    </a:cubicBezTo>
                    <a:close/>
                  </a:path>
                </a:pathLst>
              </a:custGeom>
              <a:solidFill>
                <a:srgbClr val="39B9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395E8A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空心弧 15">
                <a:extLst>
                  <a:ext uri="{FF2B5EF4-FFF2-40B4-BE49-F238E27FC236}">
                    <a16:creationId xmlns:a16="http://schemas.microsoft.com/office/drawing/2014/main" id="{0F820BD7-ACF7-4F54-A235-55D793AD2F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0" y="0"/>
                <a:ext cx="1387872" cy="1387872"/>
              </a:xfrm>
              <a:custGeom>
                <a:avLst/>
                <a:gdLst>
                  <a:gd name="G0" fmla="+- 7506 0 0"/>
                  <a:gd name="G1" fmla="+- 11796480 0 0"/>
                  <a:gd name="G2" fmla="+- 0 0 11796480"/>
                  <a:gd name="T0" fmla="*/ 0 256 1"/>
                  <a:gd name="T1" fmla="*/ 180 256 1"/>
                  <a:gd name="G3" fmla="+- 11796480 T0 T1"/>
                  <a:gd name="T2" fmla="*/ 0 256 1"/>
                  <a:gd name="T3" fmla="*/ 90 256 1"/>
                  <a:gd name="G4" fmla="+- 11796480 T2 T3"/>
                  <a:gd name="G5" fmla="*/ G4 2 1"/>
                  <a:gd name="T4" fmla="*/ 90 256 1"/>
                  <a:gd name="T5" fmla="*/ 0 256 1"/>
                  <a:gd name="G6" fmla="+- 11796480 T4 T5"/>
                  <a:gd name="G7" fmla="*/ G6 2 1"/>
                  <a:gd name="G8" fmla="abs 11796480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7506"/>
                  <a:gd name="G18" fmla="*/ 7506 1 2"/>
                  <a:gd name="G19" fmla="+- G18 5400 0"/>
                  <a:gd name="G20" fmla="cos G19 11796480"/>
                  <a:gd name="G21" fmla="sin G19 11796480"/>
                  <a:gd name="G22" fmla="+- G20 10800 0"/>
                  <a:gd name="G23" fmla="+- G21 10800 0"/>
                  <a:gd name="G24" fmla="+- 10800 0 G20"/>
                  <a:gd name="G25" fmla="+- 7506 10800 0"/>
                  <a:gd name="G26" fmla="?: G9 G17 G25"/>
                  <a:gd name="G27" fmla="?: G9 0 21600"/>
                  <a:gd name="G28" fmla="cos 10800 11796480"/>
                  <a:gd name="G29" fmla="sin 10800 11796480"/>
                  <a:gd name="G30" fmla="sin 7506 11796480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1796480 G34 0"/>
                  <a:gd name="G36" fmla="?: G6 G35 G31"/>
                  <a:gd name="G37" fmla="+- 21600 0 G36"/>
                  <a:gd name="G38" fmla="?: G4 0 G33"/>
                  <a:gd name="G39" fmla="?: 11796480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1647 w 21600"/>
                  <a:gd name="T15" fmla="*/ 10800 h 21600"/>
                  <a:gd name="T16" fmla="*/ 10800 w 21600"/>
                  <a:gd name="T17" fmla="*/ 3294 h 21600"/>
                  <a:gd name="T18" fmla="*/ 19953 w 21600"/>
                  <a:gd name="T19" fmla="*/ 10800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3294" y="10800"/>
                    </a:moveTo>
                    <a:cubicBezTo>
                      <a:pt x="3294" y="6654"/>
                      <a:pt x="6654" y="3294"/>
                      <a:pt x="10800" y="3294"/>
                    </a:cubicBezTo>
                    <a:cubicBezTo>
                      <a:pt x="14945" y="3293"/>
                      <a:pt x="18305" y="6654"/>
                      <a:pt x="18306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00A3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395E8A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9">
              <a:extLst>
                <a:ext uri="{FF2B5EF4-FFF2-40B4-BE49-F238E27FC236}">
                  <a16:creationId xmlns:a16="http://schemas.microsoft.com/office/drawing/2014/main" id="{44D098EB-6B71-46B1-8E90-47F8A72C1B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9260" y="2501415"/>
              <a:ext cx="1641044" cy="1602663"/>
              <a:chOff x="0" y="0"/>
              <a:chExt cx="1387872" cy="1387872"/>
            </a:xfrm>
            <a:gradFill>
              <a:gsLst>
                <a:gs pos="48000">
                  <a:srgbClr val="49C1AD"/>
                </a:gs>
                <a:gs pos="0">
                  <a:srgbClr val="00B0F0"/>
                </a:gs>
                <a:gs pos="100000">
                  <a:srgbClr val="A8CF38"/>
                </a:gs>
              </a:gsLst>
              <a:lin ang="1080000" scaled="0"/>
            </a:gradFill>
          </p:grpSpPr>
          <p:sp>
            <p:nvSpPr>
              <p:cNvPr id="27" name="同心圆 11">
                <a:extLst>
                  <a:ext uri="{FF2B5EF4-FFF2-40B4-BE49-F238E27FC236}">
                    <a16:creationId xmlns:a16="http://schemas.microsoft.com/office/drawing/2014/main" id="{20E6C783-1345-4EB1-A740-B96B54DE5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387872" cy="1387872"/>
              </a:xfrm>
              <a:custGeom>
                <a:avLst/>
                <a:gdLst>
                  <a:gd name="G0" fmla="+- 3311 0 0"/>
                  <a:gd name="G1" fmla="+- 21600 0 3311"/>
                  <a:gd name="G2" fmla="+- 21600 0 3311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3311" y="10800"/>
                    </a:moveTo>
                    <a:cubicBezTo>
                      <a:pt x="3311" y="14936"/>
                      <a:pt x="6664" y="18289"/>
                      <a:pt x="10800" y="18289"/>
                    </a:cubicBezTo>
                    <a:cubicBezTo>
                      <a:pt x="14936" y="18289"/>
                      <a:pt x="18289" y="14936"/>
                      <a:pt x="18289" y="10800"/>
                    </a:cubicBezTo>
                    <a:cubicBezTo>
                      <a:pt x="18289" y="6664"/>
                      <a:pt x="14936" y="3311"/>
                      <a:pt x="10800" y="3311"/>
                    </a:cubicBezTo>
                    <a:cubicBezTo>
                      <a:pt x="6664" y="3311"/>
                      <a:pt x="3311" y="6664"/>
                      <a:pt x="3311" y="10800"/>
                    </a:cubicBezTo>
                    <a:close/>
                  </a:path>
                </a:pathLst>
              </a:custGeom>
              <a:solidFill>
                <a:srgbClr val="F9C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395E8A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空心弧 12">
                <a:extLst>
                  <a:ext uri="{FF2B5EF4-FFF2-40B4-BE49-F238E27FC236}">
                    <a16:creationId xmlns:a16="http://schemas.microsoft.com/office/drawing/2014/main" id="{EC54F399-717B-4FEB-9E2A-E3100E46C7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0" y="0"/>
                <a:ext cx="1387872" cy="1387872"/>
              </a:xfrm>
              <a:custGeom>
                <a:avLst/>
                <a:gdLst>
                  <a:gd name="G0" fmla="+- 7411 0 0"/>
                  <a:gd name="G1" fmla="+- 11796480 0 0"/>
                  <a:gd name="G2" fmla="+- 0 0 11796480"/>
                  <a:gd name="T0" fmla="*/ 0 256 1"/>
                  <a:gd name="T1" fmla="*/ 180 256 1"/>
                  <a:gd name="G3" fmla="+- 11796480 T0 T1"/>
                  <a:gd name="T2" fmla="*/ 0 256 1"/>
                  <a:gd name="T3" fmla="*/ 90 256 1"/>
                  <a:gd name="G4" fmla="+- 11796480 T2 T3"/>
                  <a:gd name="G5" fmla="*/ G4 2 1"/>
                  <a:gd name="T4" fmla="*/ 90 256 1"/>
                  <a:gd name="T5" fmla="*/ 0 256 1"/>
                  <a:gd name="G6" fmla="+- 11796480 T4 T5"/>
                  <a:gd name="G7" fmla="*/ G6 2 1"/>
                  <a:gd name="G8" fmla="abs 11796480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7411"/>
                  <a:gd name="G18" fmla="*/ 7411 1 2"/>
                  <a:gd name="G19" fmla="+- G18 5400 0"/>
                  <a:gd name="G20" fmla="cos G19 11796480"/>
                  <a:gd name="G21" fmla="sin G19 11796480"/>
                  <a:gd name="G22" fmla="+- G20 10800 0"/>
                  <a:gd name="G23" fmla="+- G21 10800 0"/>
                  <a:gd name="G24" fmla="+- 10800 0 G20"/>
                  <a:gd name="G25" fmla="+- 7411 10800 0"/>
                  <a:gd name="G26" fmla="?: G9 G17 G25"/>
                  <a:gd name="G27" fmla="?: G9 0 21600"/>
                  <a:gd name="G28" fmla="cos 10800 11796480"/>
                  <a:gd name="G29" fmla="sin 10800 11796480"/>
                  <a:gd name="G30" fmla="sin 7411 11796480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11796480 G34 0"/>
                  <a:gd name="G36" fmla="?: G6 G35 G31"/>
                  <a:gd name="G37" fmla="+- 21600 0 G36"/>
                  <a:gd name="G38" fmla="?: G4 0 G33"/>
                  <a:gd name="G39" fmla="?: 11796480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1694 w 21600"/>
                  <a:gd name="T15" fmla="*/ 10800 h 21600"/>
                  <a:gd name="T16" fmla="*/ 10800 w 21600"/>
                  <a:gd name="T17" fmla="*/ 3389 h 21600"/>
                  <a:gd name="T18" fmla="*/ 19906 w 21600"/>
                  <a:gd name="T19" fmla="*/ 10800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3389" y="10800"/>
                    </a:moveTo>
                    <a:cubicBezTo>
                      <a:pt x="3389" y="6707"/>
                      <a:pt x="6707" y="3389"/>
                      <a:pt x="10800" y="3389"/>
                    </a:cubicBezTo>
                    <a:cubicBezTo>
                      <a:pt x="14892" y="3388"/>
                      <a:pt x="18210" y="6707"/>
                      <a:pt x="18211" y="10799"/>
                    </a:cubicBezTo>
                    <a:lnTo>
                      <a:pt x="21600" y="10800"/>
                    </a:ln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lose/>
                  </a:path>
                </a:pathLst>
              </a:custGeom>
              <a:solidFill>
                <a:srgbClr val="F49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cap="flat" cmpd="sng">
                    <a:solidFill>
                      <a:srgbClr val="395E8A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3" name="文本框 19">
              <a:extLst>
                <a:ext uri="{FF2B5EF4-FFF2-40B4-BE49-F238E27FC236}">
                  <a16:creationId xmlns:a16="http://schemas.microsoft.com/office/drawing/2014/main" id="{4354016A-2F0F-40DE-BC69-4E72BA7EA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3876" y="2948511"/>
              <a:ext cx="956343" cy="692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7086" tIns="53545" rIns="107086" bIns="53545">
              <a:spAutoFit/>
            </a:bodyPr>
            <a:lstStyle/>
            <a:p>
              <a:pPr algn="ctr"/>
              <a:r>
                <a:rPr lang="en-US" sz="38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01</a:t>
              </a:r>
              <a:endParaRPr lang="zh-CN" altLang="en-US" sz="38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19">
              <a:extLst>
                <a:ext uri="{FF2B5EF4-FFF2-40B4-BE49-F238E27FC236}">
                  <a16:creationId xmlns:a16="http://schemas.microsoft.com/office/drawing/2014/main" id="{6C1FF0F8-7DC2-4579-B24B-3B14F7089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2792" y="2965018"/>
              <a:ext cx="956343" cy="692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7086" tIns="53545" rIns="107086" bIns="53545">
              <a:spAutoFit/>
            </a:bodyPr>
            <a:lstStyle/>
            <a:p>
              <a:pPr algn="ctr"/>
              <a:r>
                <a:rPr lang="en-US" sz="38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03</a:t>
              </a:r>
              <a:endParaRPr lang="zh-CN" altLang="en-US" sz="38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文本框 19">
              <a:extLst>
                <a:ext uri="{FF2B5EF4-FFF2-40B4-BE49-F238E27FC236}">
                  <a16:creationId xmlns:a16="http://schemas.microsoft.com/office/drawing/2014/main" id="{D002282D-BB02-4A82-A724-6A17572DD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3741" y="2948511"/>
              <a:ext cx="956343" cy="692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7086" tIns="53545" rIns="107086" bIns="53545">
              <a:spAutoFit/>
            </a:bodyPr>
            <a:lstStyle/>
            <a:p>
              <a:pPr algn="ctr"/>
              <a:r>
                <a:rPr lang="en-US" sz="38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04</a:t>
              </a:r>
              <a:endParaRPr lang="zh-CN" altLang="en-US" sz="38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文本框 19">
              <a:extLst>
                <a:ext uri="{FF2B5EF4-FFF2-40B4-BE49-F238E27FC236}">
                  <a16:creationId xmlns:a16="http://schemas.microsoft.com/office/drawing/2014/main" id="{93407BFF-C82A-4147-99F6-698DE4E2B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3813" y="2971061"/>
              <a:ext cx="956343" cy="692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07086" tIns="53545" rIns="107086" bIns="53545">
              <a:spAutoFit/>
            </a:bodyPr>
            <a:lstStyle/>
            <a:p>
              <a:pPr algn="ctr"/>
              <a:r>
                <a:rPr lang="en-US" sz="3800" b="1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02</a:t>
              </a:r>
              <a:endParaRPr lang="zh-CN" altLang="en-US" sz="38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361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23615A6-EEC4-435A-943D-BEC83E1DD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68" y="1975148"/>
            <a:ext cx="4168501" cy="1097375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48231BF-A01A-4FFC-A30F-5B35A15E963E}"/>
              </a:ext>
            </a:extLst>
          </p:cNvPr>
          <p:cNvSpPr/>
          <p:nvPr/>
        </p:nvSpPr>
        <p:spPr>
          <a:xfrm>
            <a:off x="2133783" y="1304146"/>
            <a:ext cx="110799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主题色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F2A4A6-892D-4D06-BE30-10B5F891A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61" y="3520800"/>
            <a:ext cx="4320914" cy="2347163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98A36C5-EE53-4912-B8F6-9B8936783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04614"/>
            <a:ext cx="4122777" cy="2735817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9586ABE0-058D-42D9-AA55-2003C7850E64}"/>
              </a:ext>
            </a:extLst>
          </p:cNvPr>
          <p:cNvSpPr/>
          <p:nvPr/>
        </p:nvSpPr>
        <p:spPr>
          <a:xfrm>
            <a:off x="6033248" y="842481"/>
            <a:ext cx="424827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仙人掌类用</a:t>
            </a:r>
            <a:r>
              <a:rPr lang="en-US" altLang="zh-CN" sz="2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shadow</a:t>
            </a:r>
            <a:r>
              <a:rPr lang="zh-CN" altLang="en-US" sz="2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控制阴影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43E5A9C-A3D9-4FC2-9EFD-D81C002B9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2564" y="5344901"/>
            <a:ext cx="6652837" cy="1341236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CA0E76F-4BFD-4ED3-9FF0-CBFEA3191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9075" y="4576361"/>
            <a:ext cx="7628281" cy="723963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156733E-130A-430C-82FC-3A0FE74DCB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9410" y="1224932"/>
            <a:ext cx="480102" cy="495343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03069ED-4F3A-424B-B918-B257E6D7D4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6780" y="1254421"/>
            <a:ext cx="533446" cy="457240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310C85B-9245-4742-86AC-35D7E9CDBA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44" y="1304146"/>
            <a:ext cx="624894" cy="2796782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25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14C7187-A68C-40D1-9235-836A2A4F8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489" y="64655"/>
            <a:ext cx="3261643" cy="5601185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928123D-88BB-4DFD-B321-A7313432D23E}"/>
              </a:ext>
            </a:extLst>
          </p:cNvPr>
          <p:cNvSpPr/>
          <p:nvPr/>
        </p:nvSpPr>
        <p:spPr>
          <a:xfrm>
            <a:off x="2180120" y="970487"/>
            <a:ext cx="20313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开始的播放键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BF9DE5-4E87-424A-B04D-9766A32B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29" y="1432152"/>
            <a:ext cx="6088908" cy="1265030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543B09E-D5C8-4A28-81BE-2717B3CEA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29" y="2773623"/>
            <a:ext cx="3322608" cy="1310754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3EEA6F1-EDA7-4B8D-9249-1DC85657C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0301" y="2681878"/>
            <a:ext cx="4351397" cy="4176122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F8D072D-440C-4F69-B27C-D457AAD8A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9626" y="4160818"/>
            <a:ext cx="1506156" cy="2589350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4FF2B94-8A4E-4C40-8CE5-036A39A2D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6419" y="176340"/>
            <a:ext cx="1600339" cy="2049958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668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24">
            <a:extLst>
              <a:ext uri="{FF2B5EF4-FFF2-40B4-BE49-F238E27FC236}">
                <a16:creationId xmlns:a16="http://schemas.microsoft.com/office/drawing/2014/main" id="{8E087311-BA7B-4CE9-AE93-B37D60580234}"/>
              </a:ext>
            </a:extLst>
          </p:cNvPr>
          <p:cNvSpPr/>
          <p:nvPr/>
        </p:nvSpPr>
        <p:spPr>
          <a:xfrm rot="17474072">
            <a:off x="47070" y="2498368"/>
            <a:ext cx="7180569" cy="6960901"/>
          </a:xfrm>
          <a:custGeom>
            <a:avLst/>
            <a:gdLst>
              <a:gd name="connsiteX0" fmla="*/ 4517118 w 4697699"/>
              <a:gd name="connsiteY0" fmla="*/ 0 h 9743316"/>
              <a:gd name="connsiteX1" fmla="*/ 4697699 w 4697699"/>
              <a:gd name="connsiteY1" fmla="*/ 464734 h 9743316"/>
              <a:gd name="connsiteX2" fmla="*/ 4697699 w 4697699"/>
              <a:gd name="connsiteY2" fmla="*/ 7286108 h 9743316"/>
              <a:gd name="connsiteX3" fmla="*/ 0 w 4697699"/>
              <a:gd name="connsiteY3" fmla="*/ 9743316 h 9743316"/>
              <a:gd name="connsiteX4" fmla="*/ 0 w 4697699"/>
              <a:gd name="connsiteY4" fmla="*/ 0 h 9743316"/>
              <a:gd name="connsiteX0" fmla="*/ 4517118 w 4697699"/>
              <a:gd name="connsiteY0" fmla="*/ 0 h 9743316"/>
              <a:gd name="connsiteX1" fmla="*/ 4697699 w 4697699"/>
              <a:gd name="connsiteY1" fmla="*/ 464734 h 9743316"/>
              <a:gd name="connsiteX2" fmla="*/ 2221010 w 4697699"/>
              <a:gd name="connsiteY2" fmla="*/ 6960901 h 9743316"/>
              <a:gd name="connsiteX3" fmla="*/ 0 w 4697699"/>
              <a:gd name="connsiteY3" fmla="*/ 9743316 h 9743316"/>
              <a:gd name="connsiteX4" fmla="*/ 0 w 4697699"/>
              <a:gd name="connsiteY4" fmla="*/ 0 h 9743316"/>
              <a:gd name="connsiteX5" fmla="*/ 4517118 w 4697699"/>
              <a:gd name="connsiteY5" fmla="*/ 0 h 9743316"/>
              <a:gd name="connsiteX0" fmla="*/ 6999988 w 7180569"/>
              <a:gd name="connsiteY0" fmla="*/ 0 h 6960901"/>
              <a:gd name="connsiteX1" fmla="*/ 7180569 w 7180569"/>
              <a:gd name="connsiteY1" fmla="*/ 464734 h 6960901"/>
              <a:gd name="connsiteX2" fmla="*/ 4703880 w 7180569"/>
              <a:gd name="connsiteY2" fmla="*/ 6960901 h 6960901"/>
              <a:gd name="connsiteX3" fmla="*/ 0 w 7180569"/>
              <a:gd name="connsiteY3" fmla="*/ 6824937 h 6960901"/>
              <a:gd name="connsiteX4" fmla="*/ 2482870 w 7180569"/>
              <a:gd name="connsiteY4" fmla="*/ 0 h 6960901"/>
              <a:gd name="connsiteX5" fmla="*/ 6999988 w 7180569"/>
              <a:gd name="connsiteY5" fmla="*/ 0 h 6960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80569" h="6960901">
                <a:moveTo>
                  <a:pt x="6999988" y="0"/>
                </a:moveTo>
                <a:lnTo>
                  <a:pt x="7180569" y="464734"/>
                </a:lnTo>
                <a:lnTo>
                  <a:pt x="4703880" y="6960901"/>
                </a:lnTo>
                <a:lnTo>
                  <a:pt x="0" y="6824937"/>
                </a:lnTo>
                <a:lnTo>
                  <a:pt x="2482870" y="0"/>
                </a:lnTo>
                <a:lnTo>
                  <a:pt x="6999988" y="0"/>
                </a:lnTo>
                <a:close/>
              </a:path>
            </a:pathLst>
          </a:custGeom>
          <a:gradFill>
            <a:gsLst>
              <a:gs pos="72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27761A5-4634-42B9-A0BC-897619792C88}"/>
              </a:ext>
            </a:extLst>
          </p:cNvPr>
          <p:cNvGrpSpPr/>
          <p:nvPr/>
        </p:nvGrpSpPr>
        <p:grpSpPr>
          <a:xfrm>
            <a:off x="0" y="1540042"/>
            <a:ext cx="3021544" cy="4196615"/>
            <a:chOff x="0" y="1540042"/>
            <a:chExt cx="3021544" cy="4196615"/>
          </a:xfrm>
        </p:grpSpPr>
        <p:sp>
          <p:nvSpPr>
            <p:cNvPr id="4" name="五边形 20">
              <a:extLst>
                <a:ext uri="{FF2B5EF4-FFF2-40B4-BE49-F238E27FC236}">
                  <a16:creationId xmlns:a16="http://schemas.microsoft.com/office/drawing/2014/main" id="{9952847B-A7AB-4331-8CF6-2AC5AA94BCAE}"/>
                </a:ext>
              </a:extLst>
            </p:cNvPr>
            <p:cNvSpPr/>
            <p:nvPr/>
          </p:nvSpPr>
          <p:spPr>
            <a:xfrm>
              <a:off x="0" y="1540042"/>
              <a:ext cx="2993457" cy="4196615"/>
            </a:xfrm>
            <a:prstGeom prst="homePlate">
              <a:avLst>
                <a:gd name="adj" fmla="val 28778"/>
              </a:avLst>
            </a:prstGeom>
            <a:solidFill>
              <a:schemeClr val="bg1"/>
            </a:solidFill>
            <a:ln>
              <a:noFill/>
            </a:ln>
            <a:effectLst>
              <a:outerShdw blurRad="381000" dist="152400" algn="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任意多边形 27">
              <a:extLst>
                <a:ext uri="{FF2B5EF4-FFF2-40B4-BE49-F238E27FC236}">
                  <a16:creationId xmlns:a16="http://schemas.microsoft.com/office/drawing/2014/main" id="{E2AD8E3D-1090-400C-A634-7FA3D190E293}"/>
                </a:ext>
              </a:extLst>
            </p:cNvPr>
            <p:cNvSpPr/>
            <p:nvPr/>
          </p:nvSpPr>
          <p:spPr>
            <a:xfrm rot="17474072">
              <a:off x="1462941" y="2970464"/>
              <a:ext cx="1244436" cy="1872770"/>
            </a:xfrm>
            <a:custGeom>
              <a:avLst/>
              <a:gdLst>
                <a:gd name="connsiteX0" fmla="*/ 1244436 w 1244436"/>
                <a:gd name="connsiteY0" fmla="*/ 0 h 1872770"/>
                <a:gd name="connsiteX1" fmla="*/ 1244436 w 1244436"/>
                <a:gd name="connsiteY1" fmla="*/ 1400468 h 1872770"/>
                <a:gd name="connsiteX2" fmla="*/ 0 w 1244436"/>
                <a:gd name="connsiteY2" fmla="*/ 1872770 h 1872770"/>
                <a:gd name="connsiteX3" fmla="*/ 0 w 1244436"/>
                <a:gd name="connsiteY3" fmla="*/ 0 h 1872770"/>
                <a:gd name="connsiteX4" fmla="*/ 37339 w 1244436"/>
                <a:gd name="connsiteY4" fmla="*/ 0 h 1872770"/>
                <a:gd name="connsiteX5" fmla="*/ 27258 w 1244436"/>
                <a:gd name="connsiteY5" fmla="*/ 18829 h 1872770"/>
                <a:gd name="connsiteX6" fmla="*/ 490096 w 1244436"/>
                <a:gd name="connsiteY6" fmla="*/ 79126 h 1872770"/>
                <a:gd name="connsiteX7" fmla="*/ 511049 w 1244436"/>
                <a:gd name="connsiteY7" fmla="*/ 106750 h 1872770"/>
                <a:gd name="connsiteX8" fmla="*/ 459986 w 1244436"/>
                <a:gd name="connsiteY8" fmla="*/ 172576 h 1872770"/>
                <a:gd name="connsiteX9" fmla="*/ 204189 w 1244436"/>
                <a:gd name="connsiteY9" fmla="*/ 461019 h 1872770"/>
                <a:gd name="connsiteX10" fmla="*/ 314660 w 1244436"/>
                <a:gd name="connsiteY10" fmla="*/ 469187 h 1872770"/>
                <a:gd name="connsiteX11" fmla="*/ 419703 w 1244436"/>
                <a:gd name="connsiteY11" fmla="*/ 489684 h 1872770"/>
                <a:gd name="connsiteX12" fmla="*/ 446033 w 1244436"/>
                <a:gd name="connsiteY12" fmla="*/ 688938 h 1872770"/>
                <a:gd name="connsiteX13" fmla="*/ 670756 w 1244436"/>
                <a:gd name="connsiteY13" fmla="*/ 412570 h 1872770"/>
                <a:gd name="connsiteX14" fmla="*/ 767936 w 1244436"/>
                <a:gd name="connsiteY14" fmla="*/ 333934 h 1872770"/>
                <a:gd name="connsiteX15" fmla="*/ 979518 w 1244436"/>
                <a:gd name="connsiteY15" fmla="*/ 313033 h 1872770"/>
                <a:gd name="connsiteX16" fmla="*/ 1129968 w 1244436"/>
                <a:gd name="connsiteY16" fmla="*/ 213698 h 1872770"/>
                <a:gd name="connsiteX17" fmla="*/ 1230858 w 1244436"/>
                <a:gd name="connsiteY17" fmla="*/ 0 h 187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4436" h="1872770">
                  <a:moveTo>
                    <a:pt x="1244436" y="0"/>
                  </a:moveTo>
                  <a:lnTo>
                    <a:pt x="1244436" y="1400468"/>
                  </a:lnTo>
                  <a:lnTo>
                    <a:pt x="0" y="1872770"/>
                  </a:lnTo>
                  <a:lnTo>
                    <a:pt x="0" y="0"/>
                  </a:lnTo>
                  <a:lnTo>
                    <a:pt x="37339" y="0"/>
                  </a:lnTo>
                  <a:lnTo>
                    <a:pt x="27258" y="18829"/>
                  </a:lnTo>
                  <a:lnTo>
                    <a:pt x="490096" y="79126"/>
                  </a:lnTo>
                  <a:lnTo>
                    <a:pt x="511049" y="106750"/>
                  </a:lnTo>
                  <a:lnTo>
                    <a:pt x="459986" y="172576"/>
                  </a:lnTo>
                  <a:lnTo>
                    <a:pt x="204189" y="461019"/>
                  </a:lnTo>
                  <a:lnTo>
                    <a:pt x="314660" y="469187"/>
                  </a:lnTo>
                  <a:lnTo>
                    <a:pt x="419703" y="489684"/>
                  </a:lnTo>
                  <a:lnTo>
                    <a:pt x="446033" y="688938"/>
                  </a:lnTo>
                  <a:lnTo>
                    <a:pt x="670756" y="412570"/>
                  </a:lnTo>
                  <a:lnTo>
                    <a:pt x="767936" y="333934"/>
                  </a:lnTo>
                  <a:lnTo>
                    <a:pt x="979518" y="313033"/>
                  </a:lnTo>
                  <a:lnTo>
                    <a:pt x="1129968" y="213698"/>
                  </a:lnTo>
                  <a:lnTo>
                    <a:pt x="1230858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95000"/>
                    <a:alpha val="0"/>
                  </a:schemeClr>
                </a:gs>
                <a:gs pos="0">
                  <a:schemeClr val="bg2">
                    <a:lumMod val="2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任意多边形 18">
              <a:extLst>
                <a:ext uri="{FF2B5EF4-FFF2-40B4-BE49-F238E27FC236}">
                  <a16:creationId xmlns:a16="http://schemas.microsoft.com/office/drawing/2014/main" id="{61FAF7F6-CEEA-4B78-877A-36DEE3906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780" y="2941878"/>
              <a:ext cx="1114648" cy="1212784"/>
            </a:xfrm>
            <a:custGeom>
              <a:avLst/>
              <a:gdLst>
                <a:gd name="connsiteX0" fmla="*/ 808604 w 1054888"/>
                <a:gd name="connsiteY0" fmla="*/ 630238 h 1147763"/>
                <a:gd name="connsiteX1" fmla="*/ 586182 w 1054888"/>
                <a:gd name="connsiteY1" fmla="*/ 744890 h 1147763"/>
                <a:gd name="connsiteX2" fmla="*/ 752999 w 1054888"/>
                <a:gd name="connsiteY2" fmla="*/ 1054101 h 1147763"/>
                <a:gd name="connsiteX3" fmla="*/ 805129 w 1054888"/>
                <a:gd name="connsiteY3" fmla="*/ 911655 h 1147763"/>
                <a:gd name="connsiteX4" fmla="*/ 836407 w 1054888"/>
                <a:gd name="connsiteY4" fmla="*/ 894284 h 1147763"/>
                <a:gd name="connsiteX5" fmla="*/ 971945 w 1054888"/>
                <a:gd name="connsiteY5" fmla="*/ 929027 h 1147763"/>
                <a:gd name="connsiteX6" fmla="*/ 808604 w 1054888"/>
                <a:gd name="connsiteY6" fmla="*/ 630238 h 1147763"/>
                <a:gd name="connsiteX7" fmla="*/ 248174 w 1054888"/>
                <a:gd name="connsiteY7" fmla="*/ 622300 h 1147763"/>
                <a:gd name="connsiteX8" fmla="*/ 81357 w 1054888"/>
                <a:gd name="connsiteY8" fmla="*/ 928739 h 1147763"/>
                <a:gd name="connsiteX9" fmla="*/ 216896 w 1054888"/>
                <a:gd name="connsiteY9" fmla="*/ 893916 h 1147763"/>
                <a:gd name="connsiteX10" fmla="*/ 248174 w 1054888"/>
                <a:gd name="connsiteY10" fmla="*/ 911328 h 1147763"/>
                <a:gd name="connsiteX11" fmla="*/ 300304 w 1054888"/>
                <a:gd name="connsiteY11" fmla="*/ 1054100 h 1147763"/>
                <a:gd name="connsiteX12" fmla="*/ 467120 w 1054888"/>
                <a:gd name="connsiteY12" fmla="*/ 744179 h 1147763"/>
                <a:gd name="connsiteX13" fmla="*/ 248174 w 1054888"/>
                <a:gd name="connsiteY13" fmla="*/ 622300 h 1147763"/>
                <a:gd name="connsiteX14" fmla="*/ 529827 w 1054888"/>
                <a:gd name="connsiteY14" fmla="*/ 55563 h 1147763"/>
                <a:gd name="connsiteX15" fmla="*/ 209945 w 1054888"/>
                <a:gd name="connsiteY15" fmla="*/ 375445 h 1147763"/>
                <a:gd name="connsiteX16" fmla="*/ 529827 w 1054888"/>
                <a:gd name="connsiteY16" fmla="*/ 695327 h 1147763"/>
                <a:gd name="connsiteX17" fmla="*/ 849709 w 1054888"/>
                <a:gd name="connsiteY17" fmla="*/ 375445 h 1147763"/>
                <a:gd name="connsiteX18" fmla="*/ 529827 w 1054888"/>
                <a:gd name="connsiteY18" fmla="*/ 55563 h 1147763"/>
                <a:gd name="connsiteX19" fmla="*/ 530923 w 1054888"/>
                <a:gd name="connsiteY19" fmla="*/ 0 h 1147763"/>
                <a:gd name="connsiteX20" fmla="*/ 906533 w 1054888"/>
                <a:gd name="connsiteY20" fmla="*/ 375632 h 1147763"/>
                <a:gd name="connsiteX21" fmla="*/ 843932 w 1054888"/>
                <a:gd name="connsiteY21" fmla="*/ 580838 h 1147763"/>
                <a:gd name="connsiteX22" fmla="*/ 1052604 w 1054888"/>
                <a:gd name="connsiteY22" fmla="*/ 959947 h 1147763"/>
                <a:gd name="connsiteX23" fmla="*/ 1049126 w 1054888"/>
                <a:gd name="connsiteY23" fmla="*/ 991250 h 1147763"/>
                <a:gd name="connsiteX24" fmla="*/ 1021303 w 1054888"/>
                <a:gd name="connsiteY24" fmla="*/ 1001684 h 1147763"/>
                <a:gd name="connsiteX25" fmla="*/ 847410 w 1054888"/>
                <a:gd name="connsiteY25" fmla="*/ 956469 h 1147763"/>
                <a:gd name="connsiteX26" fmla="*/ 784808 w 1054888"/>
                <a:gd name="connsiteY26" fmla="*/ 1130373 h 1147763"/>
                <a:gd name="connsiteX27" fmla="*/ 760463 w 1054888"/>
                <a:gd name="connsiteY27" fmla="*/ 1147763 h 1147763"/>
                <a:gd name="connsiteX28" fmla="*/ 736117 w 1054888"/>
                <a:gd name="connsiteY28" fmla="*/ 1133851 h 1147763"/>
                <a:gd name="connsiteX29" fmla="*/ 527445 w 1054888"/>
                <a:gd name="connsiteY29" fmla="*/ 754741 h 1147763"/>
                <a:gd name="connsiteX30" fmla="*/ 318772 w 1054888"/>
                <a:gd name="connsiteY30" fmla="*/ 1133851 h 1147763"/>
                <a:gd name="connsiteX31" fmla="*/ 294427 w 1054888"/>
                <a:gd name="connsiteY31" fmla="*/ 1147763 h 1147763"/>
                <a:gd name="connsiteX32" fmla="*/ 270082 w 1054888"/>
                <a:gd name="connsiteY32" fmla="*/ 1130373 h 1147763"/>
                <a:gd name="connsiteX33" fmla="*/ 207480 w 1054888"/>
                <a:gd name="connsiteY33" fmla="*/ 956469 h 1147763"/>
                <a:gd name="connsiteX34" fmla="*/ 33586 w 1054888"/>
                <a:gd name="connsiteY34" fmla="*/ 1001684 h 1147763"/>
                <a:gd name="connsiteX35" fmla="*/ 5763 w 1054888"/>
                <a:gd name="connsiteY35" fmla="*/ 991250 h 1147763"/>
                <a:gd name="connsiteX36" fmla="*/ 2285 w 1054888"/>
                <a:gd name="connsiteY36" fmla="*/ 959947 h 1147763"/>
                <a:gd name="connsiteX37" fmla="*/ 214436 w 1054888"/>
                <a:gd name="connsiteY37" fmla="*/ 573882 h 1147763"/>
                <a:gd name="connsiteX38" fmla="*/ 155312 w 1054888"/>
                <a:gd name="connsiteY38" fmla="*/ 375632 h 1147763"/>
                <a:gd name="connsiteX39" fmla="*/ 530923 w 1054888"/>
                <a:gd name="connsiteY39" fmla="*/ 0 h 114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54888" h="1147763">
                  <a:moveTo>
                    <a:pt x="808604" y="630238"/>
                  </a:moveTo>
                  <a:cubicBezTo>
                    <a:pt x="749523" y="689301"/>
                    <a:pt x="673066" y="734467"/>
                    <a:pt x="586182" y="744890"/>
                  </a:cubicBezTo>
                  <a:cubicBezTo>
                    <a:pt x="586182" y="744890"/>
                    <a:pt x="586182" y="744890"/>
                    <a:pt x="752999" y="1054101"/>
                  </a:cubicBezTo>
                  <a:cubicBezTo>
                    <a:pt x="752999" y="1054101"/>
                    <a:pt x="752999" y="1054101"/>
                    <a:pt x="805129" y="911655"/>
                  </a:cubicBezTo>
                  <a:cubicBezTo>
                    <a:pt x="808604" y="897758"/>
                    <a:pt x="825981" y="890810"/>
                    <a:pt x="836407" y="894284"/>
                  </a:cubicBezTo>
                  <a:lnTo>
                    <a:pt x="971945" y="929027"/>
                  </a:lnTo>
                  <a:cubicBezTo>
                    <a:pt x="971945" y="929027"/>
                    <a:pt x="971945" y="929027"/>
                    <a:pt x="808604" y="630238"/>
                  </a:cubicBezTo>
                  <a:close/>
                  <a:moveTo>
                    <a:pt x="248174" y="622300"/>
                  </a:moveTo>
                  <a:cubicBezTo>
                    <a:pt x="248174" y="622300"/>
                    <a:pt x="248174" y="622300"/>
                    <a:pt x="81357" y="928739"/>
                  </a:cubicBezTo>
                  <a:cubicBezTo>
                    <a:pt x="81357" y="928739"/>
                    <a:pt x="81357" y="928739"/>
                    <a:pt x="216896" y="893916"/>
                  </a:cubicBezTo>
                  <a:cubicBezTo>
                    <a:pt x="227322" y="890434"/>
                    <a:pt x="244698" y="897399"/>
                    <a:pt x="248174" y="911328"/>
                  </a:cubicBezTo>
                  <a:cubicBezTo>
                    <a:pt x="248174" y="911328"/>
                    <a:pt x="248174" y="911328"/>
                    <a:pt x="300304" y="1054100"/>
                  </a:cubicBezTo>
                  <a:lnTo>
                    <a:pt x="467120" y="744179"/>
                  </a:lnTo>
                  <a:cubicBezTo>
                    <a:pt x="380237" y="730250"/>
                    <a:pt x="303779" y="684981"/>
                    <a:pt x="248174" y="622300"/>
                  </a:cubicBezTo>
                  <a:close/>
                  <a:moveTo>
                    <a:pt x="529827" y="55563"/>
                  </a:moveTo>
                  <a:cubicBezTo>
                    <a:pt x="353161" y="55563"/>
                    <a:pt x="209945" y="198779"/>
                    <a:pt x="209945" y="375445"/>
                  </a:cubicBezTo>
                  <a:cubicBezTo>
                    <a:pt x="209945" y="552111"/>
                    <a:pt x="353161" y="695327"/>
                    <a:pt x="529827" y="695327"/>
                  </a:cubicBezTo>
                  <a:cubicBezTo>
                    <a:pt x="706493" y="695327"/>
                    <a:pt x="849709" y="552111"/>
                    <a:pt x="849709" y="375445"/>
                  </a:cubicBezTo>
                  <a:cubicBezTo>
                    <a:pt x="849709" y="198779"/>
                    <a:pt x="706493" y="55563"/>
                    <a:pt x="529827" y="55563"/>
                  </a:cubicBezTo>
                  <a:close/>
                  <a:moveTo>
                    <a:pt x="530923" y="0"/>
                  </a:moveTo>
                  <a:cubicBezTo>
                    <a:pt x="739595" y="0"/>
                    <a:pt x="906533" y="166947"/>
                    <a:pt x="906533" y="375632"/>
                  </a:cubicBezTo>
                  <a:cubicBezTo>
                    <a:pt x="906533" y="448671"/>
                    <a:pt x="885666" y="521711"/>
                    <a:pt x="843932" y="580838"/>
                  </a:cubicBezTo>
                  <a:cubicBezTo>
                    <a:pt x="843932" y="580838"/>
                    <a:pt x="843932" y="580838"/>
                    <a:pt x="1052604" y="959947"/>
                  </a:cubicBezTo>
                  <a:cubicBezTo>
                    <a:pt x="1056082" y="970382"/>
                    <a:pt x="1056082" y="980816"/>
                    <a:pt x="1049126" y="991250"/>
                  </a:cubicBezTo>
                  <a:cubicBezTo>
                    <a:pt x="1042171" y="998206"/>
                    <a:pt x="1031737" y="1001684"/>
                    <a:pt x="1021303" y="1001684"/>
                  </a:cubicBezTo>
                  <a:cubicBezTo>
                    <a:pt x="1021303" y="1001684"/>
                    <a:pt x="1021303" y="1001684"/>
                    <a:pt x="847410" y="956469"/>
                  </a:cubicBezTo>
                  <a:cubicBezTo>
                    <a:pt x="847410" y="956469"/>
                    <a:pt x="847410" y="956469"/>
                    <a:pt x="784808" y="1130373"/>
                  </a:cubicBezTo>
                  <a:cubicBezTo>
                    <a:pt x="781330" y="1140807"/>
                    <a:pt x="770896" y="1147763"/>
                    <a:pt x="760463" y="1147763"/>
                  </a:cubicBezTo>
                  <a:cubicBezTo>
                    <a:pt x="750029" y="1147763"/>
                    <a:pt x="739595" y="1140807"/>
                    <a:pt x="736117" y="1133851"/>
                  </a:cubicBezTo>
                  <a:cubicBezTo>
                    <a:pt x="736117" y="1133851"/>
                    <a:pt x="736117" y="1133851"/>
                    <a:pt x="527445" y="754741"/>
                  </a:cubicBezTo>
                  <a:cubicBezTo>
                    <a:pt x="527445" y="754741"/>
                    <a:pt x="527445" y="754741"/>
                    <a:pt x="318772" y="1133851"/>
                  </a:cubicBezTo>
                  <a:cubicBezTo>
                    <a:pt x="315294" y="1140807"/>
                    <a:pt x="304861" y="1147763"/>
                    <a:pt x="294427" y="1147763"/>
                  </a:cubicBezTo>
                  <a:cubicBezTo>
                    <a:pt x="283993" y="1147763"/>
                    <a:pt x="273560" y="1140807"/>
                    <a:pt x="270082" y="1130373"/>
                  </a:cubicBezTo>
                  <a:cubicBezTo>
                    <a:pt x="270082" y="1130373"/>
                    <a:pt x="270082" y="1130373"/>
                    <a:pt x="207480" y="956469"/>
                  </a:cubicBezTo>
                  <a:cubicBezTo>
                    <a:pt x="207480" y="956469"/>
                    <a:pt x="207480" y="956469"/>
                    <a:pt x="33586" y="1001684"/>
                  </a:cubicBezTo>
                  <a:cubicBezTo>
                    <a:pt x="23152" y="1001684"/>
                    <a:pt x="12719" y="998206"/>
                    <a:pt x="5763" y="991250"/>
                  </a:cubicBezTo>
                  <a:cubicBezTo>
                    <a:pt x="-1193" y="980816"/>
                    <a:pt x="-1193" y="970382"/>
                    <a:pt x="2285" y="959947"/>
                  </a:cubicBezTo>
                  <a:cubicBezTo>
                    <a:pt x="2285" y="959947"/>
                    <a:pt x="2285" y="959947"/>
                    <a:pt x="214436" y="573882"/>
                  </a:cubicBezTo>
                  <a:cubicBezTo>
                    <a:pt x="176179" y="514754"/>
                    <a:pt x="155312" y="448671"/>
                    <a:pt x="155312" y="375632"/>
                  </a:cubicBezTo>
                  <a:cubicBezTo>
                    <a:pt x="155312" y="166947"/>
                    <a:pt x="325728" y="0"/>
                    <a:pt x="530923" y="0"/>
                  </a:cubicBezTo>
                  <a:close/>
                </a:path>
              </a:pathLst>
            </a:custGeom>
            <a:solidFill>
              <a:srgbClr val="39B9B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srgbClr val="5B639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DE8C34C-8560-48F4-BFF3-EDFF7DD0359D}"/>
              </a:ext>
            </a:extLst>
          </p:cNvPr>
          <p:cNvSpPr txBox="1"/>
          <p:nvPr/>
        </p:nvSpPr>
        <p:spPr>
          <a:xfrm>
            <a:off x="4170318" y="1721093"/>
            <a:ext cx="6173695" cy="762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  <a:spcAft>
                <a:spcPts val="600"/>
              </a:spcAft>
              <a:buClr>
                <a:srgbClr val="000000"/>
              </a:buClr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最后一步</a:t>
            </a:r>
            <a:endParaRPr lang="en-US" altLang="zh-CN" sz="2800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400"/>
              </a:lnSpc>
              <a:spcAft>
                <a:spcPts val="600"/>
              </a:spcAft>
              <a:buClr>
                <a:srgbClr val="000000"/>
              </a:buClr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添加音乐和开场音效</a:t>
            </a:r>
            <a:endParaRPr lang="en-US" altLang="zh-CN" dirty="0">
              <a:solidFill>
                <a:schemeClr val="bg1">
                  <a:lumMod val="6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F750A8E-CFAB-4D50-A538-5FBC67790F6E}"/>
              </a:ext>
            </a:extLst>
          </p:cNvPr>
          <p:cNvSpPr/>
          <p:nvPr/>
        </p:nvSpPr>
        <p:spPr>
          <a:xfrm>
            <a:off x="6467642" y="1840902"/>
            <a:ext cx="361829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使用</a:t>
            </a:r>
            <a:r>
              <a:rPr lang="en-US" altLang="zh-CN" sz="28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QMediaPlaylist</a:t>
            </a:r>
            <a:endParaRPr lang="zh-CN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7BECAF-02D9-48CF-B0BE-DD285B0EC4CE}"/>
              </a:ext>
            </a:extLst>
          </p:cNvPr>
          <p:cNvSpPr txBox="1"/>
          <p:nvPr/>
        </p:nvSpPr>
        <p:spPr>
          <a:xfrm>
            <a:off x="4170318" y="2992018"/>
            <a:ext cx="423487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无法播放？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使用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</a:rPr>
              <a:t>qrc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资源路径。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安装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</a:rPr>
              <a:t>LAV Filters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解码器。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pPr marL="457200" indent="-457200">
              <a:buAutoNum type="arabicPeriod"/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实测，创建可执行程序后不需要再安装解码器。</a:t>
            </a:r>
          </a:p>
        </p:txBody>
      </p:sp>
    </p:spTree>
    <p:extLst>
      <p:ext uri="{BB962C8B-B14F-4D97-AF65-F5344CB8AC3E}">
        <p14:creationId xmlns:p14="http://schemas.microsoft.com/office/powerpoint/2010/main" val="58512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45317331-CAA0-4D4A-B1B4-914165A33E27}"/>
              </a:ext>
            </a:extLst>
          </p:cNvPr>
          <p:cNvSpPr/>
          <p:nvPr/>
        </p:nvSpPr>
        <p:spPr>
          <a:xfrm rot="1266375">
            <a:off x="5974470" y="-262319"/>
            <a:ext cx="6885271" cy="3829139"/>
          </a:xfrm>
          <a:custGeom>
            <a:avLst/>
            <a:gdLst>
              <a:gd name="connsiteX0" fmla="*/ 0 w 5930900"/>
              <a:gd name="connsiteY0" fmla="*/ 0 h 2316335"/>
              <a:gd name="connsiteX1" fmla="*/ 5930900 w 5930900"/>
              <a:gd name="connsiteY1" fmla="*/ 0 h 2316335"/>
              <a:gd name="connsiteX2" fmla="*/ 5930900 w 5930900"/>
              <a:gd name="connsiteY2" fmla="*/ 2316335 h 2316335"/>
              <a:gd name="connsiteX3" fmla="*/ 0 w 5930900"/>
              <a:gd name="connsiteY3" fmla="*/ 2316335 h 2316335"/>
              <a:gd name="connsiteX4" fmla="*/ 0 w 5930900"/>
              <a:gd name="connsiteY4" fmla="*/ 0 h 2316335"/>
              <a:gd name="connsiteX0" fmla="*/ 0 w 5930900"/>
              <a:gd name="connsiteY0" fmla="*/ 0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5" fmla="*/ 0 w 5930900"/>
              <a:gd name="connsiteY5" fmla="*/ 0 h 2316335"/>
              <a:gd name="connsiteX0" fmla="*/ 0 w 5930900"/>
              <a:gd name="connsiteY0" fmla="*/ 2316335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0 w 5930900"/>
              <a:gd name="connsiteY0" fmla="*/ 2316335 h 2316335"/>
              <a:gd name="connsiteX1" fmla="*/ 494039 w 5930900"/>
              <a:gd name="connsiteY1" fmla="*/ 2322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1 w 6151366"/>
              <a:gd name="connsiteY0" fmla="*/ 4143493 h 4143492"/>
              <a:gd name="connsiteX1" fmla="*/ 714505 w 6151366"/>
              <a:gd name="connsiteY1" fmla="*/ 23225 h 4143492"/>
              <a:gd name="connsiteX2" fmla="*/ 6151366 w 6151366"/>
              <a:gd name="connsiteY2" fmla="*/ 0 h 4143492"/>
              <a:gd name="connsiteX3" fmla="*/ 6151366 w 6151366"/>
              <a:gd name="connsiteY3" fmla="*/ 2316335 h 4143492"/>
              <a:gd name="connsiteX4" fmla="*/ 1 w 6151366"/>
              <a:gd name="connsiteY4" fmla="*/ 4143493 h 4143492"/>
              <a:gd name="connsiteX0" fmla="*/ 1 w 6182059"/>
              <a:gd name="connsiteY0" fmla="*/ 4143493 h 4143492"/>
              <a:gd name="connsiteX1" fmla="*/ 714505 w 6182059"/>
              <a:gd name="connsiteY1" fmla="*/ 23225 h 4143492"/>
              <a:gd name="connsiteX2" fmla="*/ 6151366 w 6182059"/>
              <a:gd name="connsiteY2" fmla="*/ 0 h 4143492"/>
              <a:gd name="connsiteX3" fmla="*/ 6182057 w 6182059"/>
              <a:gd name="connsiteY3" fmla="*/ 2388426 h 4143492"/>
              <a:gd name="connsiteX4" fmla="*/ 1 w 6182059"/>
              <a:gd name="connsiteY4" fmla="*/ 4143493 h 4143492"/>
              <a:gd name="connsiteX0" fmla="*/ 1 w 6182056"/>
              <a:gd name="connsiteY0" fmla="*/ 5718529 h 5718528"/>
              <a:gd name="connsiteX1" fmla="*/ 714505 w 6182056"/>
              <a:gd name="connsiteY1" fmla="*/ 1598261 h 5718528"/>
              <a:gd name="connsiteX2" fmla="*/ 5602667 w 6182056"/>
              <a:gd name="connsiteY2" fmla="*/ -1 h 5718528"/>
              <a:gd name="connsiteX3" fmla="*/ 6182057 w 6182056"/>
              <a:gd name="connsiteY3" fmla="*/ 3963462 h 5718528"/>
              <a:gd name="connsiteX4" fmla="*/ 1 w 6182056"/>
              <a:gd name="connsiteY4" fmla="*/ 5718529 h 5718528"/>
              <a:gd name="connsiteX0" fmla="*/ 1 w 20258292"/>
              <a:gd name="connsiteY0" fmla="*/ 10888428 h 10888427"/>
              <a:gd name="connsiteX1" fmla="*/ 714505 w 20258292"/>
              <a:gd name="connsiteY1" fmla="*/ 6768160 h 10888427"/>
              <a:gd name="connsiteX2" fmla="*/ 20258293 w 20258292"/>
              <a:gd name="connsiteY2" fmla="*/ -1 h 10888427"/>
              <a:gd name="connsiteX3" fmla="*/ 6182057 w 20258292"/>
              <a:gd name="connsiteY3" fmla="*/ 9133361 h 10888427"/>
              <a:gd name="connsiteX4" fmla="*/ 1 w 20258292"/>
              <a:gd name="connsiteY4" fmla="*/ 10888428 h 10888427"/>
              <a:gd name="connsiteX0" fmla="*/ 1 w 21774297"/>
              <a:gd name="connsiteY0" fmla="*/ 10888428 h 10888427"/>
              <a:gd name="connsiteX1" fmla="*/ 714505 w 21774297"/>
              <a:gd name="connsiteY1" fmla="*/ 6768160 h 10888427"/>
              <a:gd name="connsiteX2" fmla="*/ 20258293 w 21774297"/>
              <a:gd name="connsiteY2" fmla="*/ -1 h 10888427"/>
              <a:gd name="connsiteX3" fmla="*/ 21774298 w 21774297"/>
              <a:gd name="connsiteY3" fmla="*/ 10586625 h 10888427"/>
              <a:gd name="connsiteX4" fmla="*/ 1 w 21774297"/>
              <a:gd name="connsiteY4" fmla="*/ 10888428 h 10888427"/>
              <a:gd name="connsiteX0" fmla="*/ 11084049 w 21059793"/>
              <a:gd name="connsiteY0" fmla="*/ 11433733 h 11433733"/>
              <a:gd name="connsiteX1" fmla="*/ 1 w 21059793"/>
              <a:gd name="connsiteY1" fmla="*/ 6768160 h 11433733"/>
              <a:gd name="connsiteX2" fmla="*/ 19543789 w 21059793"/>
              <a:gd name="connsiteY2" fmla="*/ -1 h 11433733"/>
              <a:gd name="connsiteX3" fmla="*/ 21059794 w 21059793"/>
              <a:gd name="connsiteY3" fmla="*/ 10586625 h 11433733"/>
              <a:gd name="connsiteX4" fmla="*/ 11084049 w 21059793"/>
              <a:gd name="connsiteY4" fmla="*/ 11433733 h 11433733"/>
              <a:gd name="connsiteX0" fmla="*/ 11084049 w 22674521"/>
              <a:gd name="connsiteY0" fmla="*/ 11433733 h 11433733"/>
              <a:gd name="connsiteX1" fmla="*/ 1 w 22674521"/>
              <a:gd name="connsiteY1" fmla="*/ 6768160 h 11433733"/>
              <a:gd name="connsiteX2" fmla="*/ 19543789 w 22674521"/>
              <a:gd name="connsiteY2" fmla="*/ -1 h 11433733"/>
              <a:gd name="connsiteX3" fmla="*/ 22674521 w 22674521"/>
              <a:gd name="connsiteY3" fmla="*/ 7745155 h 11433733"/>
              <a:gd name="connsiteX4" fmla="*/ 11084049 w 22674521"/>
              <a:gd name="connsiteY4" fmla="*/ 11433733 h 1143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74521" h="11433733">
                <a:moveTo>
                  <a:pt x="11084049" y="11433733"/>
                </a:moveTo>
                <a:lnTo>
                  <a:pt x="1" y="6768160"/>
                </a:lnTo>
                <a:lnTo>
                  <a:pt x="19543789" y="-1"/>
                </a:lnTo>
                <a:lnTo>
                  <a:pt x="22674521" y="7745155"/>
                </a:lnTo>
                <a:lnTo>
                  <a:pt x="11084049" y="11433733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EA6573-E29A-473E-83AB-7F45AAB1F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36" y="726813"/>
            <a:ext cx="5421938" cy="5424301"/>
          </a:xfrm>
          <a:prstGeom prst="rect">
            <a:avLst/>
          </a:prstGeom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129178B-9AC6-4FE0-A8AF-FE614939F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7723" y="1886666"/>
            <a:ext cx="1128375" cy="11288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5EDD3D-9590-47CE-9CE2-5EE67A1E1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047" y="345417"/>
            <a:ext cx="315563" cy="3061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9F7354-4B23-4851-BE4D-3570AF9C6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0322" y="4194361"/>
            <a:ext cx="1799654" cy="1800438"/>
          </a:xfrm>
          <a:prstGeom prst="rect">
            <a:avLst/>
          </a:prstGeom>
        </p:spPr>
      </p:pic>
      <p:sp>
        <p:nvSpPr>
          <p:cNvPr id="7" name="矩形 3">
            <a:extLst>
              <a:ext uri="{FF2B5EF4-FFF2-40B4-BE49-F238E27FC236}">
                <a16:creationId xmlns:a16="http://schemas.microsoft.com/office/drawing/2014/main" id="{78E417D4-3CAA-4997-9D0D-0DB052657F71}"/>
              </a:ext>
            </a:extLst>
          </p:cNvPr>
          <p:cNvSpPr/>
          <p:nvPr/>
        </p:nvSpPr>
        <p:spPr>
          <a:xfrm rot="1266375">
            <a:off x="7291271" y="3122668"/>
            <a:ext cx="6698812" cy="4497683"/>
          </a:xfrm>
          <a:custGeom>
            <a:avLst/>
            <a:gdLst>
              <a:gd name="connsiteX0" fmla="*/ 0 w 5930900"/>
              <a:gd name="connsiteY0" fmla="*/ 0 h 2316335"/>
              <a:gd name="connsiteX1" fmla="*/ 5930900 w 5930900"/>
              <a:gd name="connsiteY1" fmla="*/ 0 h 2316335"/>
              <a:gd name="connsiteX2" fmla="*/ 5930900 w 5930900"/>
              <a:gd name="connsiteY2" fmla="*/ 2316335 h 2316335"/>
              <a:gd name="connsiteX3" fmla="*/ 0 w 5930900"/>
              <a:gd name="connsiteY3" fmla="*/ 2316335 h 2316335"/>
              <a:gd name="connsiteX4" fmla="*/ 0 w 5930900"/>
              <a:gd name="connsiteY4" fmla="*/ 0 h 2316335"/>
              <a:gd name="connsiteX0" fmla="*/ 0 w 5930900"/>
              <a:gd name="connsiteY0" fmla="*/ 0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5" fmla="*/ 0 w 5930900"/>
              <a:gd name="connsiteY5" fmla="*/ 0 h 2316335"/>
              <a:gd name="connsiteX0" fmla="*/ 0 w 5930900"/>
              <a:gd name="connsiteY0" fmla="*/ 2316335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0 w 5930900"/>
              <a:gd name="connsiteY0" fmla="*/ 2316335 h 2316335"/>
              <a:gd name="connsiteX1" fmla="*/ 494039 w 5930900"/>
              <a:gd name="connsiteY1" fmla="*/ 2322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1 w 6151366"/>
              <a:gd name="connsiteY0" fmla="*/ 4143493 h 4143492"/>
              <a:gd name="connsiteX1" fmla="*/ 714505 w 6151366"/>
              <a:gd name="connsiteY1" fmla="*/ 23225 h 4143492"/>
              <a:gd name="connsiteX2" fmla="*/ 6151366 w 6151366"/>
              <a:gd name="connsiteY2" fmla="*/ 0 h 4143492"/>
              <a:gd name="connsiteX3" fmla="*/ 6151366 w 6151366"/>
              <a:gd name="connsiteY3" fmla="*/ 2316335 h 4143492"/>
              <a:gd name="connsiteX4" fmla="*/ 1 w 6151366"/>
              <a:gd name="connsiteY4" fmla="*/ 4143493 h 4143492"/>
              <a:gd name="connsiteX0" fmla="*/ 1 w 6182059"/>
              <a:gd name="connsiteY0" fmla="*/ 4143493 h 4143492"/>
              <a:gd name="connsiteX1" fmla="*/ 714505 w 6182059"/>
              <a:gd name="connsiteY1" fmla="*/ 23225 h 4143492"/>
              <a:gd name="connsiteX2" fmla="*/ 6151366 w 6182059"/>
              <a:gd name="connsiteY2" fmla="*/ 0 h 4143492"/>
              <a:gd name="connsiteX3" fmla="*/ 6182057 w 6182059"/>
              <a:gd name="connsiteY3" fmla="*/ 2388426 h 4143492"/>
              <a:gd name="connsiteX4" fmla="*/ 1 w 6182059"/>
              <a:gd name="connsiteY4" fmla="*/ 4143493 h 4143492"/>
              <a:gd name="connsiteX0" fmla="*/ 1 w 6182056"/>
              <a:gd name="connsiteY0" fmla="*/ 5718529 h 5718528"/>
              <a:gd name="connsiteX1" fmla="*/ 714505 w 6182056"/>
              <a:gd name="connsiteY1" fmla="*/ 1598261 h 5718528"/>
              <a:gd name="connsiteX2" fmla="*/ 5602667 w 6182056"/>
              <a:gd name="connsiteY2" fmla="*/ -1 h 5718528"/>
              <a:gd name="connsiteX3" fmla="*/ 6182057 w 6182056"/>
              <a:gd name="connsiteY3" fmla="*/ 3963462 h 5718528"/>
              <a:gd name="connsiteX4" fmla="*/ 1 w 6182056"/>
              <a:gd name="connsiteY4" fmla="*/ 5718529 h 5718528"/>
              <a:gd name="connsiteX0" fmla="*/ 1 w 20258292"/>
              <a:gd name="connsiteY0" fmla="*/ 10888428 h 10888427"/>
              <a:gd name="connsiteX1" fmla="*/ 714505 w 20258292"/>
              <a:gd name="connsiteY1" fmla="*/ 6768160 h 10888427"/>
              <a:gd name="connsiteX2" fmla="*/ 20258293 w 20258292"/>
              <a:gd name="connsiteY2" fmla="*/ -1 h 10888427"/>
              <a:gd name="connsiteX3" fmla="*/ 6182057 w 20258292"/>
              <a:gd name="connsiteY3" fmla="*/ 9133361 h 10888427"/>
              <a:gd name="connsiteX4" fmla="*/ 1 w 20258292"/>
              <a:gd name="connsiteY4" fmla="*/ 10888428 h 10888427"/>
              <a:gd name="connsiteX0" fmla="*/ 1 w 21774297"/>
              <a:gd name="connsiteY0" fmla="*/ 10888428 h 10888427"/>
              <a:gd name="connsiteX1" fmla="*/ 714505 w 21774297"/>
              <a:gd name="connsiteY1" fmla="*/ 6768160 h 10888427"/>
              <a:gd name="connsiteX2" fmla="*/ 20258293 w 21774297"/>
              <a:gd name="connsiteY2" fmla="*/ -1 h 10888427"/>
              <a:gd name="connsiteX3" fmla="*/ 21774298 w 21774297"/>
              <a:gd name="connsiteY3" fmla="*/ 10586625 h 10888427"/>
              <a:gd name="connsiteX4" fmla="*/ 1 w 21774297"/>
              <a:gd name="connsiteY4" fmla="*/ 10888428 h 10888427"/>
              <a:gd name="connsiteX0" fmla="*/ 11084049 w 21059793"/>
              <a:gd name="connsiteY0" fmla="*/ 11433733 h 11433733"/>
              <a:gd name="connsiteX1" fmla="*/ 1 w 21059793"/>
              <a:gd name="connsiteY1" fmla="*/ 6768160 h 11433733"/>
              <a:gd name="connsiteX2" fmla="*/ 19543789 w 21059793"/>
              <a:gd name="connsiteY2" fmla="*/ -1 h 11433733"/>
              <a:gd name="connsiteX3" fmla="*/ 21059794 w 21059793"/>
              <a:gd name="connsiteY3" fmla="*/ 10586625 h 11433733"/>
              <a:gd name="connsiteX4" fmla="*/ 11084049 w 21059793"/>
              <a:gd name="connsiteY4" fmla="*/ 11433733 h 11433733"/>
              <a:gd name="connsiteX0" fmla="*/ 11084049 w 22674521"/>
              <a:gd name="connsiteY0" fmla="*/ 11433733 h 11433733"/>
              <a:gd name="connsiteX1" fmla="*/ 1 w 22674521"/>
              <a:gd name="connsiteY1" fmla="*/ 6768160 h 11433733"/>
              <a:gd name="connsiteX2" fmla="*/ 19543789 w 22674521"/>
              <a:gd name="connsiteY2" fmla="*/ -1 h 11433733"/>
              <a:gd name="connsiteX3" fmla="*/ 22674521 w 22674521"/>
              <a:gd name="connsiteY3" fmla="*/ 7745155 h 11433733"/>
              <a:gd name="connsiteX4" fmla="*/ 11084049 w 22674521"/>
              <a:gd name="connsiteY4" fmla="*/ 11433733 h 11433733"/>
              <a:gd name="connsiteX0" fmla="*/ 3057318 w 22674521"/>
              <a:gd name="connsiteY0" fmla="*/ 13429991 h 13429992"/>
              <a:gd name="connsiteX1" fmla="*/ 1 w 22674521"/>
              <a:gd name="connsiteY1" fmla="*/ 6768160 h 13429992"/>
              <a:gd name="connsiteX2" fmla="*/ 19543789 w 22674521"/>
              <a:gd name="connsiteY2" fmla="*/ -1 h 13429992"/>
              <a:gd name="connsiteX3" fmla="*/ 22674521 w 22674521"/>
              <a:gd name="connsiteY3" fmla="*/ 7745155 h 13429992"/>
              <a:gd name="connsiteX4" fmla="*/ 3057318 w 22674521"/>
              <a:gd name="connsiteY4" fmla="*/ 13429991 h 13429992"/>
              <a:gd name="connsiteX0" fmla="*/ 2976552 w 22593755"/>
              <a:gd name="connsiteY0" fmla="*/ 13429991 h 13429992"/>
              <a:gd name="connsiteX1" fmla="*/ 0 w 22593755"/>
              <a:gd name="connsiteY1" fmla="*/ 6536647 h 13429992"/>
              <a:gd name="connsiteX2" fmla="*/ 19463023 w 22593755"/>
              <a:gd name="connsiteY2" fmla="*/ -1 h 13429992"/>
              <a:gd name="connsiteX3" fmla="*/ 22593755 w 22593755"/>
              <a:gd name="connsiteY3" fmla="*/ 7745155 h 13429992"/>
              <a:gd name="connsiteX4" fmla="*/ 2976552 w 22593755"/>
              <a:gd name="connsiteY4" fmla="*/ 13429991 h 13429992"/>
              <a:gd name="connsiteX0" fmla="*/ 2847172 w 22464375"/>
              <a:gd name="connsiteY0" fmla="*/ 13429991 h 13429992"/>
              <a:gd name="connsiteX1" fmla="*/ 0 w 22464375"/>
              <a:gd name="connsiteY1" fmla="*/ 6735259 h 13429992"/>
              <a:gd name="connsiteX2" fmla="*/ 19333643 w 22464375"/>
              <a:gd name="connsiteY2" fmla="*/ -1 h 13429992"/>
              <a:gd name="connsiteX3" fmla="*/ 22464375 w 22464375"/>
              <a:gd name="connsiteY3" fmla="*/ 7745155 h 13429992"/>
              <a:gd name="connsiteX4" fmla="*/ 2847172 w 22464375"/>
              <a:gd name="connsiteY4" fmla="*/ 13429991 h 13429992"/>
              <a:gd name="connsiteX0" fmla="*/ 2847172 w 22060475"/>
              <a:gd name="connsiteY0" fmla="*/ 13429991 h 13429992"/>
              <a:gd name="connsiteX1" fmla="*/ 0 w 22060475"/>
              <a:gd name="connsiteY1" fmla="*/ 6735259 h 13429992"/>
              <a:gd name="connsiteX2" fmla="*/ 19333643 w 22060475"/>
              <a:gd name="connsiteY2" fmla="*/ -1 h 13429992"/>
              <a:gd name="connsiteX3" fmla="*/ 22060475 w 22060475"/>
              <a:gd name="connsiteY3" fmla="*/ 6585751 h 13429992"/>
              <a:gd name="connsiteX4" fmla="*/ 2847172 w 22060475"/>
              <a:gd name="connsiteY4" fmla="*/ 13429991 h 1342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60475" h="13429992">
                <a:moveTo>
                  <a:pt x="2847172" y="13429991"/>
                </a:moveTo>
                <a:lnTo>
                  <a:pt x="0" y="6735259"/>
                </a:lnTo>
                <a:lnTo>
                  <a:pt x="19333643" y="-1"/>
                </a:lnTo>
                <a:lnTo>
                  <a:pt x="22060475" y="6585751"/>
                </a:lnTo>
                <a:lnTo>
                  <a:pt x="2847172" y="13429991"/>
                </a:lnTo>
                <a:close/>
              </a:path>
            </a:pathLst>
          </a:custGeom>
          <a:gradFill flip="none" rotWithShape="1">
            <a:gsLst>
              <a:gs pos="5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299DBB4-0456-4E5C-92FB-E0779DFA8F62}"/>
              </a:ext>
            </a:extLst>
          </p:cNvPr>
          <p:cNvGrpSpPr/>
          <p:nvPr/>
        </p:nvGrpSpPr>
        <p:grpSpPr>
          <a:xfrm>
            <a:off x="6479230" y="4165148"/>
            <a:ext cx="2101343" cy="2103794"/>
            <a:chOff x="4294187" y="877888"/>
            <a:chExt cx="1360488" cy="1362075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31B24B8-2C42-4A6B-AE5A-4A2C077AA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4187" y="877888"/>
              <a:ext cx="1360488" cy="1362075"/>
            </a:xfrm>
            <a:custGeom>
              <a:avLst/>
              <a:gdLst>
                <a:gd name="T0" fmla="*/ 429 w 857"/>
                <a:gd name="T1" fmla="*/ 0 h 858"/>
                <a:gd name="T2" fmla="*/ 857 w 857"/>
                <a:gd name="T3" fmla="*/ 429 h 858"/>
                <a:gd name="T4" fmla="*/ 429 w 857"/>
                <a:gd name="T5" fmla="*/ 858 h 858"/>
                <a:gd name="T6" fmla="*/ 0 w 857"/>
                <a:gd name="T7" fmla="*/ 429 h 858"/>
                <a:gd name="T8" fmla="*/ 429 w 857"/>
                <a:gd name="T9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858">
                  <a:moveTo>
                    <a:pt x="429" y="0"/>
                  </a:moveTo>
                  <a:lnTo>
                    <a:pt x="857" y="429"/>
                  </a:lnTo>
                  <a:lnTo>
                    <a:pt x="429" y="858"/>
                  </a:lnTo>
                  <a:lnTo>
                    <a:pt x="0" y="429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00A3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754844C-6B38-4771-8A31-FCFEB3C2B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050" y="877888"/>
              <a:ext cx="682625" cy="1362075"/>
            </a:xfrm>
            <a:custGeom>
              <a:avLst/>
              <a:gdLst>
                <a:gd name="T0" fmla="*/ 0 w 430"/>
                <a:gd name="T1" fmla="*/ 857 h 858"/>
                <a:gd name="T2" fmla="*/ 2 w 430"/>
                <a:gd name="T3" fmla="*/ 858 h 858"/>
                <a:gd name="T4" fmla="*/ 430 w 430"/>
                <a:gd name="T5" fmla="*/ 429 h 858"/>
                <a:gd name="T6" fmla="*/ 2 w 430"/>
                <a:gd name="T7" fmla="*/ 0 h 858"/>
                <a:gd name="T8" fmla="*/ 0 w 430"/>
                <a:gd name="T9" fmla="*/ 1 h 858"/>
                <a:gd name="T10" fmla="*/ 0 w 430"/>
                <a:gd name="T11" fmla="*/ 857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858">
                  <a:moveTo>
                    <a:pt x="0" y="857"/>
                  </a:moveTo>
                  <a:lnTo>
                    <a:pt x="2" y="858"/>
                  </a:lnTo>
                  <a:lnTo>
                    <a:pt x="430" y="429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857"/>
                  </a:lnTo>
                  <a:close/>
                </a:path>
              </a:pathLst>
            </a:custGeom>
            <a:solidFill>
              <a:srgbClr val="39B9B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矩形 3">
            <a:extLst>
              <a:ext uri="{FF2B5EF4-FFF2-40B4-BE49-F238E27FC236}">
                <a16:creationId xmlns:a16="http://schemas.microsoft.com/office/drawing/2014/main" id="{4C726761-1CD4-419A-9F55-2EDE05C82AE0}"/>
              </a:ext>
            </a:extLst>
          </p:cNvPr>
          <p:cNvSpPr/>
          <p:nvPr/>
        </p:nvSpPr>
        <p:spPr>
          <a:xfrm rot="1266375">
            <a:off x="1277979" y="-336821"/>
            <a:ext cx="6192013" cy="3071348"/>
          </a:xfrm>
          <a:custGeom>
            <a:avLst/>
            <a:gdLst>
              <a:gd name="connsiteX0" fmla="*/ 0 w 5930900"/>
              <a:gd name="connsiteY0" fmla="*/ 0 h 2316335"/>
              <a:gd name="connsiteX1" fmla="*/ 5930900 w 5930900"/>
              <a:gd name="connsiteY1" fmla="*/ 0 h 2316335"/>
              <a:gd name="connsiteX2" fmla="*/ 5930900 w 5930900"/>
              <a:gd name="connsiteY2" fmla="*/ 2316335 h 2316335"/>
              <a:gd name="connsiteX3" fmla="*/ 0 w 5930900"/>
              <a:gd name="connsiteY3" fmla="*/ 2316335 h 2316335"/>
              <a:gd name="connsiteX4" fmla="*/ 0 w 5930900"/>
              <a:gd name="connsiteY4" fmla="*/ 0 h 2316335"/>
              <a:gd name="connsiteX0" fmla="*/ 0 w 5930900"/>
              <a:gd name="connsiteY0" fmla="*/ 0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5" fmla="*/ 0 w 5930900"/>
              <a:gd name="connsiteY5" fmla="*/ 0 h 2316335"/>
              <a:gd name="connsiteX0" fmla="*/ 0 w 5930900"/>
              <a:gd name="connsiteY0" fmla="*/ 2316335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0 w 5930900"/>
              <a:gd name="connsiteY0" fmla="*/ 2316335 h 2316335"/>
              <a:gd name="connsiteX1" fmla="*/ 494039 w 5930900"/>
              <a:gd name="connsiteY1" fmla="*/ 2322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1 w 6151366"/>
              <a:gd name="connsiteY0" fmla="*/ 4143493 h 4143492"/>
              <a:gd name="connsiteX1" fmla="*/ 714505 w 6151366"/>
              <a:gd name="connsiteY1" fmla="*/ 23225 h 4143492"/>
              <a:gd name="connsiteX2" fmla="*/ 6151366 w 6151366"/>
              <a:gd name="connsiteY2" fmla="*/ 0 h 4143492"/>
              <a:gd name="connsiteX3" fmla="*/ 6151366 w 6151366"/>
              <a:gd name="connsiteY3" fmla="*/ 2316335 h 4143492"/>
              <a:gd name="connsiteX4" fmla="*/ 1 w 6151366"/>
              <a:gd name="connsiteY4" fmla="*/ 4143493 h 4143492"/>
              <a:gd name="connsiteX0" fmla="*/ 1 w 6182059"/>
              <a:gd name="connsiteY0" fmla="*/ 4143493 h 4143492"/>
              <a:gd name="connsiteX1" fmla="*/ 714505 w 6182059"/>
              <a:gd name="connsiteY1" fmla="*/ 23225 h 4143492"/>
              <a:gd name="connsiteX2" fmla="*/ 6151366 w 6182059"/>
              <a:gd name="connsiteY2" fmla="*/ 0 h 4143492"/>
              <a:gd name="connsiteX3" fmla="*/ 6182057 w 6182059"/>
              <a:gd name="connsiteY3" fmla="*/ 2388426 h 4143492"/>
              <a:gd name="connsiteX4" fmla="*/ 1 w 6182059"/>
              <a:gd name="connsiteY4" fmla="*/ 4143493 h 4143492"/>
              <a:gd name="connsiteX0" fmla="*/ 1 w 6182056"/>
              <a:gd name="connsiteY0" fmla="*/ 5718529 h 5718528"/>
              <a:gd name="connsiteX1" fmla="*/ 714505 w 6182056"/>
              <a:gd name="connsiteY1" fmla="*/ 1598261 h 5718528"/>
              <a:gd name="connsiteX2" fmla="*/ 5602667 w 6182056"/>
              <a:gd name="connsiteY2" fmla="*/ -1 h 5718528"/>
              <a:gd name="connsiteX3" fmla="*/ 6182057 w 6182056"/>
              <a:gd name="connsiteY3" fmla="*/ 3963462 h 5718528"/>
              <a:gd name="connsiteX4" fmla="*/ 1 w 6182056"/>
              <a:gd name="connsiteY4" fmla="*/ 5718529 h 5718528"/>
              <a:gd name="connsiteX0" fmla="*/ 1 w 20258292"/>
              <a:gd name="connsiteY0" fmla="*/ 10888428 h 10888427"/>
              <a:gd name="connsiteX1" fmla="*/ 714505 w 20258292"/>
              <a:gd name="connsiteY1" fmla="*/ 6768160 h 10888427"/>
              <a:gd name="connsiteX2" fmla="*/ 20258293 w 20258292"/>
              <a:gd name="connsiteY2" fmla="*/ -1 h 10888427"/>
              <a:gd name="connsiteX3" fmla="*/ 6182057 w 20258292"/>
              <a:gd name="connsiteY3" fmla="*/ 9133361 h 10888427"/>
              <a:gd name="connsiteX4" fmla="*/ 1 w 20258292"/>
              <a:gd name="connsiteY4" fmla="*/ 10888428 h 10888427"/>
              <a:gd name="connsiteX0" fmla="*/ 1 w 21774297"/>
              <a:gd name="connsiteY0" fmla="*/ 10888428 h 10888427"/>
              <a:gd name="connsiteX1" fmla="*/ 714505 w 21774297"/>
              <a:gd name="connsiteY1" fmla="*/ 6768160 h 10888427"/>
              <a:gd name="connsiteX2" fmla="*/ 20258293 w 21774297"/>
              <a:gd name="connsiteY2" fmla="*/ -1 h 10888427"/>
              <a:gd name="connsiteX3" fmla="*/ 21774298 w 21774297"/>
              <a:gd name="connsiteY3" fmla="*/ 10586625 h 10888427"/>
              <a:gd name="connsiteX4" fmla="*/ 1 w 21774297"/>
              <a:gd name="connsiteY4" fmla="*/ 10888428 h 10888427"/>
              <a:gd name="connsiteX0" fmla="*/ 11084049 w 21059793"/>
              <a:gd name="connsiteY0" fmla="*/ 11433733 h 11433733"/>
              <a:gd name="connsiteX1" fmla="*/ 1 w 21059793"/>
              <a:gd name="connsiteY1" fmla="*/ 6768160 h 11433733"/>
              <a:gd name="connsiteX2" fmla="*/ 19543789 w 21059793"/>
              <a:gd name="connsiteY2" fmla="*/ -1 h 11433733"/>
              <a:gd name="connsiteX3" fmla="*/ 21059794 w 21059793"/>
              <a:gd name="connsiteY3" fmla="*/ 10586625 h 11433733"/>
              <a:gd name="connsiteX4" fmla="*/ 11084049 w 21059793"/>
              <a:gd name="connsiteY4" fmla="*/ 11433733 h 11433733"/>
              <a:gd name="connsiteX0" fmla="*/ 11084049 w 22674521"/>
              <a:gd name="connsiteY0" fmla="*/ 11433733 h 11433733"/>
              <a:gd name="connsiteX1" fmla="*/ 1 w 22674521"/>
              <a:gd name="connsiteY1" fmla="*/ 6768160 h 11433733"/>
              <a:gd name="connsiteX2" fmla="*/ 19543789 w 22674521"/>
              <a:gd name="connsiteY2" fmla="*/ -1 h 11433733"/>
              <a:gd name="connsiteX3" fmla="*/ 22674521 w 22674521"/>
              <a:gd name="connsiteY3" fmla="*/ 7745155 h 11433733"/>
              <a:gd name="connsiteX4" fmla="*/ 11084049 w 22674521"/>
              <a:gd name="connsiteY4" fmla="*/ 11433733 h 11433733"/>
              <a:gd name="connsiteX0" fmla="*/ 3057318 w 22674521"/>
              <a:gd name="connsiteY0" fmla="*/ 13429991 h 13429992"/>
              <a:gd name="connsiteX1" fmla="*/ 1 w 22674521"/>
              <a:gd name="connsiteY1" fmla="*/ 6768160 h 13429992"/>
              <a:gd name="connsiteX2" fmla="*/ 19543789 w 22674521"/>
              <a:gd name="connsiteY2" fmla="*/ -1 h 13429992"/>
              <a:gd name="connsiteX3" fmla="*/ 22674521 w 22674521"/>
              <a:gd name="connsiteY3" fmla="*/ 7745155 h 13429992"/>
              <a:gd name="connsiteX4" fmla="*/ 3057318 w 22674521"/>
              <a:gd name="connsiteY4" fmla="*/ 13429991 h 13429992"/>
              <a:gd name="connsiteX0" fmla="*/ 2976552 w 22593755"/>
              <a:gd name="connsiteY0" fmla="*/ 13429991 h 13429992"/>
              <a:gd name="connsiteX1" fmla="*/ 0 w 22593755"/>
              <a:gd name="connsiteY1" fmla="*/ 6536647 h 13429992"/>
              <a:gd name="connsiteX2" fmla="*/ 19463023 w 22593755"/>
              <a:gd name="connsiteY2" fmla="*/ -1 h 13429992"/>
              <a:gd name="connsiteX3" fmla="*/ 22593755 w 22593755"/>
              <a:gd name="connsiteY3" fmla="*/ 7745155 h 13429992"/>
              <a:gd name="connsiteX4" fmla="*/ 2976552 w 22593755"/>
              <a:gd name="connsiteY4" fmla="*/ 13429991 h 13429992"/>
              <a:gd name="connsiteX0" fmla="*/ 2847172 w 22464375"/>
              <a:gd name="connsiteY0" fmla="*/ 13429991 h 13429992"/>
              <a:gd name="connsiteX1" fmla="*/ 0 w 22464375"/>
              <a:gd name="connsiteY1" fmla="*/ 6735259 h 13429992"/>
              <a:gd name="connsiteX2" fmla="*/ 19333643 w 22464375"/>
              <a:gd name="connsiteY2" fmla="*/ -1 h 13429992"/>
              <a:gd name="connsiteX3" fmla="*/ 22464375 w 22464375"/>
              <a:gd name="connsiteY3" fmla="*/ 7745155 h 13429992"/>
              <a:gd name="connsiteX4" fmla="*/ 2847172 w 22464375"/>
              <a:gd name="connsiteY4" fmla="*/ 13429991 h 13429992"/>
              <a:gd name="connsiteX0" fmla="*/ 2847172 w 22060475"/>
              <a:gd name="connsiteY0" fmla="*/ 13429991 h 13429992"/>
              <a:gd name="connsiteX1" fmla="*/ 0 w 22060475"/>
              <a:gd name="connsiteY1" fmla="*/ 6735259 h 13429992"/>
              <a:gd name="connsiteX2" fmla="*/ 19333643 w 22060475"/>
              <a:gd name="connsiteY2" fmla="*/ -1 h 13429992"/>
              <a:gd name="connsiteX3" fmla="*/ 22060475 w 22060475"/>
              <a:gd name="connsiteY3" fmla="*/ 6585751 h 13429992"/>
              <a:gd name="connsiteX4" fmla="*/ 2847172 w 22060475"/>
              <a:gd name="connsiteY4" fmla="*/ 13429991 h 13429992"/>
              <a:gd name="connsiteX0" fmla="*/ 1078915 w 22060475"/>
              <a:gd name="connsiteY0" fmla="*/ 9170985 h 9170984"/>
              <a:gd name="connsiteX1" fmla="*/ 0 w 22060475"/>
              <a:gd name="connsiteY1" fmla="*/ 6735259 h 9170984"/>
              <a:gd name="connsiteX2" fmla="*/ 19333643 w 22060475"/>
              <a:gd name="connsiteY2" fmla="*/ -1 h 9170984"/>
              <a:gd name="connsiteX3" fmla="*/ 22060475 w 22060475"/>
              <a:gd name="connsiteY3" fmla="*/ 6585751 h 9170984"/>
              <a:gd name="connsiteX4" fmla="*/ 1078915 w 22060475"/>
              <a:gd name="connsiteY4" fmla="*/ 9170985 h 9170984"/>
              <a:gd name="connsiteX0" fmla="*/ 1078915 w 20391489"/>
              <a:gd name="connsiteY0" fmla="*/ 9170985 h 9170984"/>
              <a:gd name="connsiteX1" fmla="*/ 0 w 20391489"/>
              <a:gd name="connsiteY1" fmla="*/ 6735259 h 9170984"/>
              <a:gd name="connsiteX2" fmla="*/ 19333643 w 20391489"/>
              <a:gd name="connsiteY2" fmla="*/ -1 h 9170984"/>
              <a:gd name="connsiteX3" fmla="*/ 20391487 w 20391489"/>
              <a:gd name="connsiteY3" fmla="*/ 2454601 h 9170984"/>
              <a:gd name="connsiteX4" fmla="*/ 1078915 w 20391489"/>
              <a:gd name="connsiteY4" fmla="*/ 9170985 h 917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91489" h="9170984">
                <a:moveTo>
                  <a:pt x="1078915" y="9170985"/>
                </a:moveTo>
                <a:lnTo>
                  <a:pt x="0" y="6735259"/>
                </a:lnTo>
                <a:lnTo>
                  <a:pt x="19333643" y="-1"/>
                </a:lnTo>
                <a:lnTo>
                  <a:pt x="20391487" y="2454601"/>
                </a:lnTo>
                <a:lnTo>
                  <a:pt x="1078915" y="9170985"/>
                </a:lnTo>
                <a:close/>
              </a:path>
            </a:pathLst>
          </a:custGeom>
          <a:gradFill flip="none" rotWithShape="1">
            <a:gsLst>
              <a:gs pos="45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842260C-5FDC-4AEB-8DBD-DD3E120D77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635" y="747635"/>
            <a:ext cx="908438" cy="908833"/>
          </a:xfrm>
          <a:prstGeom prst="rect">
            <a:avLst/>
          </a:prstGeom>
        </p:spPr>
      </p:pic>
      <p:sp>
        <p:nvSpPr>
          <p:cNvPr id="15" name="矩形 3">
            <a:extLst>
              <a:ext uri="{FF2B5EF4-FFF2-40B4-BE49-F238E27FC236}">
                <a16:creationId xmlns:a16="http://schemas.microsoft.com/office/drawing/2014/main" id="{C61F77DC-8A27-49B0-BCFD-BDC62DB303AB}"/>
              </a:ext>
            </a:extLst>
          </p:cNvPr>
          <p:cNvSpPr/>
          <p:nvPr/>
        </p:nvSpPr>
        <p:spPr>
          <a:xfrm rot="1266375">
            <a:off x="2947875" y="975471"/>
            <a:ext cx="6358072" cy="3404637"/>
          </a:xfrm>
          <a:custGeom>
            <a:avLst/>
            <a:gdLst>
              <a:gd name="connsiteX0" fmla="*/ 0 w 5930900"/>
              <a:gd name="connsiteY0" fmla="*/ 0 h 2316335"/>
              <a:gd name="connsiteX1" fmla="*/ 5930900 w 5930900"/>
              <a:gd name="connsiteY1" fmla="*/ 0 h 2316335"/>
              <a:gd name="connsiteX2" fmla="*/ 5930900 w 5930900"/>
              <a:gd name="connsiteY2" fmla="*/ 2316335 h 2316335"/>
              <a:gd name="connsiteX3" fmla="*/ 0 w 5930900"/>
              <a:gd name="connsiteY3" fmla="*/ 2316335 h 2316335"/>
              <a:gd name="connsiteX4" fmla="*/ 0 w 5930900"/>
              <a:gd name="connsiteY4" fmla="*/ 0 h 2316335"/>
              <a:gd name="connsiteX0" fmla="*/ 0 w 5930900"/>
              <a:gd name="connsiteY0" fmla="*/ 0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5" fmla="*/ 0 w 5930900"/>
              <a:gd name="connsiteY5" fmla="*/ 0 h 2316335"/>
              <a:gd name="connsiteX0" fmla="*/ 0 w 5930900"/>
              <a:gd name="connsiteY0" fmla="*/ 2316335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0 w 5930900"/>
              <a:gd name="connsiteY0" fmla="*/ 2316335 h 2316335"/>
              <a:gd name="connsiteX1" fmla="*/ 494039 w 5930900"/>
              <a:gd name="connsiteY1" fmla="*/ 2322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1 w 6151366"/>
              <a:gd name="connsiteY0" fmla="*/ 4143493 h 4143492"/>
              <a:gd name="connsiteX1" fmla="*/ 714505 w 6151366"/>
              <a:gd name="connsiteY1" fmla="*/ 23225 h 4143492"/>
              <a:gd name="connsiteX2" fmla="*/ 6151366 w 6151366"/>
              <a:gd name="connsiteY2" fmla="*/ 0 h 4143492"/>
              <a:gd name="connsiteX3" fmla="*/ 6151366 w 6151366"/>
              <a:gd name="connsiteY3" fmla="*/ 2316335 h 4143492"/>
              <a:gd name="connsiteX4" fmla="*/ 1 w 6151366"/>
              <a:gd name="connsiteY4" fmla="*/ 4143493 h 4143492"/>
              <a:gd name="connsiteX0" fmla="*/ 1 w 6182059"/>
              <a:gd name="connsiteY0" fmla="*/ 4143493 h 4143492"/>
              <a:gd name="connsiteX1" fmla="*/ 714505 w 6182059"/>
              <a:gd name="connsiteY1" fmla="*/ 23225 h 4143492"/>
              <a:gd name="connsiteX2" fmla="*/ 6151366 w 6182059"/>
              <a:gd name="connsiteY2" fmla="*/ 0 h 4143492"/>
              <a:gd name="connsiteX3" fmla="*/ 6182057 w 6182059"/>
              <a:gd name="connsiteY3" fmla="*/ 2388426 h 4143492"/>
              <a:gd name="connsiteX4" fmla="*/ 1 w 6182059"/>
              <a:gd name="connsiteY4" fmla="*/ 4143493 h 4143492"/>
              <a:gd name="connsiteX0" fmla="*/ 1 w 6182056"/>
              <a:gd name="connsiteY0" fmla="*/ 5718529 h 5718528"/>
              <a:gd name="connsiteX1" fmla="*/ 714505 w 6182056"/>
              <a:gd name="connsiteY1" fmla="*/ 1598261 h 5718528"/>
              <a:gd name="connsiteX2" fmla="*/ 5602667 w 6182056"/>
              <a:gd name="connsiteY2" fmla="*/ -1 h 5718528"/>
              <a:gd name="connsiteX3" fmla="*/ 6182057 w 6182056"/>
              <a:gd name="connsiteY3" fmla="*/ 3963462 h 5718528"/>
              <a:gd name="connsiteX4" fmla="*/ 1 w 6182056"/>
              <a:gd name="connsiteY4" fmla="*/ 5718529 h 5718528"/>
              <a:gd name="connsiteX0" fmla="*/ 1 w 20258292"/>
              <a:gd name="connsiteY0" fmla="*/ 10888428 h 10888427"/>
              <a:gd name="connsiteX1" fmla="*/ 714505 w 20258292"/>
              <a:gd name="connsiteY1" fmla="*/ 6768160 h 10888427"/>
              <a:gd name="connsiteX2" fmla="*/ 20258293 w 20258292"/>
              <a:gd name="connsiteY2" fmla="*/ -1 h 10888427"/>
              <a:gd name="connsiteX3" fmla="*/ 6182057 w 20258292"/>
              <a:gd name="connsiteY3" fmla="*/ 9133361 h 10888427"/>
              <a:gd name="connsiteX4" fmla="*/ 1 w 20258292"/>
              <a:gd name="connsiteY4" fmla="*/ 10888428 h 10888427"/>
              <a:gd name="connsiteX0" fmla="*/ 1 w 21774297"/>
              <a:gd name="connsiteY0" fmla="*/ 10888428 h 10888427"/>
              <a:gd name="connsiteX1" fmla="*/ 714505 w 21774297"/>
              <a:gd name="connsiteY1" fmla="*/ 6768160 h 10888427"/>
              <a:gd name="connsiteX2" fmla="*/ 20258293 w 21774297"/>
              <a:gd name="connsiteY2" fmla="*/ -1 h 10888427"/>
              <a:gd name="connsiteX3" fmla="*/ 21774298 w 21774297"/>
              <a:gd name="connsiteY3" fmla="*/ 10586625 h 10888427"/>
              <a:gd name="connsiteX4" fmla="*/ 1 w 21774297"/>
              <a:gd name="connsiteY4" fmla="*/ 10888428 h 10888427"/>
              <a:gd name="connsiteX0" fmla="*/ 11084049 w 21059793"/>
              <a:gd name="connsiteY0" fmla="*/ 11433733 h 11433733"/>
              <a:gd name="connsiteX1" fmla="*/ 1 w 21059793"/>
              <a:gd name="connsiteY1" fmla="*/ 6768160 h 11433733"/>
              <a:gd name="connsiteX2" fmla="*/ 19543789 w 21059793"/>
              <a:gd name="connsiteY2" fmla="*/ -1 h 11433733"/>
              <a:gd name="connsiteX3" fmla="*/ 21059794 w 21059793"/>
              <a:gd name="connsiteY3" fmla="*/ 10586625 h 11433733"/>
              <a:gd name="connsiteX4" fmla="*/ 11084049 w 21059793"/>
              <a:gd name="connsiteY4" fmla="*/ 11433733 h 11433733"/>
              <a:gd name="connsiteX0" fmla="*/ 11084049 w 22674521"/>
              <a:gd name="connsiteY0" fmla="*/ 11433733 h 11433733"/>
              <a:gd name="connsiteX1" fmla="*/ 1 w 22674521"/>
              <a:gd name="connsiteY1" fmla="*/ 6768160 h 11433733"/>
              <a:gd name="connsiteX2" fmla="*/ 19543789 w 22674521"/>
              <a:gd name="connsiteY2" fmla="*/ -1 h 11433733"/>
              <a:gd name="connsiteX3" fmla="*/ 22674521 w 22674521"/>
              <a:gd name="connsiteY3" fmla="*/ 7745155 h 11433733"/>
              <a:gd name="connsiteX4" fmla="*/ 11084049 w 22674521"/>
              <a:gd name="connsiteY4" fmla="*/ 11433733 h 11433733"/>
              <a:gd name="connsiteX0" fmla="*/ 3057318 w 22674521"/>
              <a:gd name="connsiteY0" fmla="*/ 13429991 h 13429992"/>
              <a:gd name="connsiteX1" fmla="*/ 1 w 22674521"/>
              <a:gd name="connsiteY1" fmla="*/ 6768160 h 13429992"/>
              <a:gd name="connsiteX2" fmla="*/ 19543789 w 22674521"/>
              <a:gd name="connsiteY2" fmla="*/ -1 h 13429992"/>
              <a:gd name="connsiteX3" fmla="*/ 22674521 w 22674521"/>
              <a:gd name="connsiteY3" fmla="*/ 7745155 h 13429992"/>
              <a:gd name="connsiteX4" fmla="*/ 3057318 w 22674521"/>
              <a:gd name="connsiteY4" fmla="*/ 13429991 h 13429992"/>
              <a:gd name="connsiteX0" fmla="*/ 2976552 w 22593755"/>
              <a:gd name="connsiteY0" fmla="*/ 13429991 h 13429992"/>
              <a:gd name="connsiteX1" fmla="*/ 0 w 22593755"/>
              <a:gd name="connsiteY1" fmla="*/ 6536647 h 13429992"/>
              <a:gd name="connsiteX2" fmla="*/ 19463023 w 22593755"/>
              <a:gd name="connsiteY2" fmla="*/ -1 h 13429992"/>
              <a:gd name="connsiteX3" fmla="*/ 22593755 w 22593755"/>
              <a:gd name="connsiteY3" fmla="*/ 7745155 h 13429992"/>
              <a:gd name="connsiteX4" fmla="*/ 2976552 w 22593755"/>
              <a:gd name="connsiteY4" fmla="*/ 13429991 h 13429992"/>
              <a:gd name="connsiteX0" fmla="*/ 2847172 w 22464375"/>
              <a:gd name="connsiteY0" fmla="*/ 13429991 h 13429992"/>
              <a:gd name="connsiteX1" fmla="*/ 0 w 22464375"/>
              <a:gd name="connsiteY1" fmla="*/ 6735259 h 13429992"/>
              <a:gd name="connsiteX2" fmla="*/ 19333643 w 22464375"/>
              <a:gd name="connsiteY2" fmla="*/ -1 h 13429992"/>
              <a:gd name="connsiteX3" fmla="*/ 22464375 w 22464375"/>
              <a:gd name="connsiteY3" fmla="*/ 7745155 h 13429992"/>
              <a:gd name="connsiteX4" fmla="*/ 2847172 w 22464375"/>
              <a:gd name="connsiteY4" fmla="*/ 13429991 h 13429992"/>
              <a:gd name="connsiteX0" fmla="*/ 2847172 w 22060475"/>
              <a:gd name="connsiteY0" fmla="*/ 13429991 h 13429992"/>
              <a:gd name="connsiteX1" fmla="*/ 0 w 22060475"/>
              <a:gd name="connsiteY1" fmla="*/ 6735259 h 13429992"/>
              <a:gd name="connsiteX2" fmla="*/ 19333643 w 22060475"/>
              <a:gd name="connsiteY2" fmla="*/ -1 h 13429992"/>
              <a:gd name="connsiteX3" fmla="*/ 22060475 w 22060475"/>
              <a:gd name="connsiteY3" fmla="*/ 6585751 h 13429992"/>
              <a:gd name="connsiteX4" fmla="*/ 2847172 w 22060475"/>
              <a:gd name="connsiteY4" fmla="*/ 13429991 h 13429992"/>
              <a:gd name="connsiteX0" fmla="*/ 1078915 w 22060475"/>
              <a:gd name="connsiteY0" fmla="*/ 9170985 h 9170984"/>
              <a:gd name="connsiteX1" fmla="*/ 0 w 22060475"/>
              <a:gd name="connsiteY1" fmla="*/ 6735259 h 9170984"/>
              <a:gd name="connsiteX2" fmla="*/ 19333643 w 22060475"/>
              <a:gd name="connsiteY2" fmla="*/ -1 h 9170984"/>
              <a:gd name="connsiteX3" fmla="*/ 22060475 w 22060475"/>
              <a:gd name="connsiteY3" fmla="*/ 6585751 h 9170984"/>
              <a:gd name="connsiteX4" fmla="*/ 1078915 w 22060475"/>
              <a:gd name="connsiteY4" fmla="*/ 9170985 h 9170984"/>
              <a:gd name="connsiteX0" fmla="*/ 1078915 w 20391489"/>
              <a:gd name="connsiteY0" fmla="*/ 9170985 h 9170984"/>
              <a:gd name="connsiteX1" fmla="*/ 0 w 20391489"/>
              <a:gd name="connsiteY1" fmla="*/ 6735259 h 9170984"/>
              <a:gd name="connsiteX2" fmla="*/ 19333643 w 20391489"/>
              <a:gd name="connsiteY2" fmla="*/ -1 h 9170984"/>
              <a:gd name="connsiteX3" fmla="*/ 20391487 w 20391489"/>
              <a:gd name="connsiteY3" fmla="*/ 2454601 h 9170984"/>
              <a:gd name="connsiteX4" fmla="*/ 1078915 w 20391489"/>
              <a:gd name="connsiteY4" fmla="*/ 9170985 h 9170984"/>
              <a:gd name="connsiteX0" fmla="*/ 1553809 w 20391486"/>
              <a:gd name="connsiteY0" fmla="*/ 10166178 h 10166178"/>
              <a:gd name="connsiteX1" fmla="*/ 0 w 20391486"/>
              <a:gd name="connsiteY1" fmla="*/ 6735259 h 10166178"/>
              <a:gd name="connsiteX2" fmla="*/ 19333643 w 20391486"/>
              <a:gd name="connsiteY2" fmla="*/ -1 h 10166178"/>
              <a:gd name="connsiteX3" fmla="*/ 20391487 w 20391486"/>
              <a:gd name="connsiteY3" fmla="*/ 2454601 h 10166178"/>
              <a:gd name="connsiteX4" fmla="*/ 1553809 w 20391486"/>
              <a:gd name="connsiteY4" fmla="*/ 10166178 h 10166178"/>
              <a:gd name="connsiteX0" fmla="*/ 1553809 w 20938354"/>
              <a:gd name="connsiteY0" fmla="*/ 10166178 h 10166178"/>
              <a:gd name="connsiteX1" fmla="*/ 0 w 20938354"/>
              <a:gd name="connsiteY1" fmla="*/ 6735259 h 10166178"/>
              <a:gd name="connsiteX2" fmla="*/ 19333643 w 20938354"/>
              <a:gd name="connsiteY2" fmla="*/ -1 h 10166178"/>
              <a:gd name="connsiteX3" fmla="*/ 20938355 w 20938354"/>
              <a:gd name="connsiteY3" fmla="*/ 3378149 h 10166178"/>
              <a:gd name="connsiteX4" fmla="*/ 1553809 w 20938354"/>
              <a:gd name="connsiteY4" fmla="*/ 10166178 h 10166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8354" h="10166178">
                <a:moveTo>
                  <a:pt x="1553809" y="10166178"/>
                </a:moveTo>
                <a:lnTo>
                  <a:pt x="0" y="6735259"/>
                </a:lnTo>
                <a:lnTo>
                  <a:pt x="19333643" y="-1"/>
                </a:lnTo>
                <a:lnTo>
                  <a:pt x="20938355" y="3378149"/>
                </a:lnTo>
                <a:lnTo>
                  <a:pt x="1553809" y="10166178"/>
                </a:lnTo>
                <a:close/>
              </a:path>
            </a:pathLst>
          </a:custGeom>
          <a:gradFill flip="none" rotWithShape="1">
            <a:gsLst>
              <a:gs pos="45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>
              <a:cs typeface="+mn-ea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8B4A774-B360-430E-9753-8273D6AB34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4355" y="2019125"/>
            <a:ext cx="1338750" cy="1348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7A4A96D-1446-405E-8B29-3580EEDE45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284" y="3149059"/>
            <a:ext cx="784125" cy="78446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0AF9285-13D0-4B60-8660-C04595305EC8}"/>
              </a:ext>
            </a:extLst>
          </p:cNvPr>
          <p:cNvSpPr txBox="1"/>
          <p:nvPr/>
        </p:nvSpPr>
        <p:spPr>
          <a:xfrm>
            <a:off x="5133238" y="2169959"/>
            <a:ext cx="22958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FOUR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E009941-D6D5-4661-8A93-499B07D63C17}"/>
              </a:ext>
            </a:extLst>
          </p:cNvPr>
          <p:cNvCxnSpPr/>
          <p:nvPr/>
        </p:nvCxnSpPr>
        <p:spPr>
          <a:xfrm>
            <a:off x="3817768" y="3447929"/>
            <a:ext cx="45551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87B88BB1-F5F2-4C95-94DB-59553470981D}"/>
              </a:ext>
            </a:extLst>
          </p:cNvPr>
          <p:cNvSpPr/>
          <p:nvPr/>
        </p:nvSpPr>
        <p:spPr>
          <a:xfrm>
            <a:off x="4938497" y="3646822"/>
            <a:ext cx="23136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295460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1" grpId="0" animBg="1"/>
      <p:bldP spid="15" grpId="0" animBg="1"/>
      <p:bldP spid="16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23">
            <a:extLst>
              <a:ext uri="{FF2B5EF4-FFF2-40B4-BE49-F238E27FC236}">
                <a16:creationId xmlns:a16="http://schemas.microsoft.com/office/drawing/2014/main" id="{5CA5D175-3C75-4415-9886-41DD389A7157}"/>
              </a:ext>
            </a:extLst>
          </p:cNvPr>
          <p:cNvSpPr/>
          <p:nvPr/>
        </p:nvSpPr>
        <p:spPr>
          <a:xfrm rot="17474072">
            <a:off x="7852494" y="1660486"/>
            <a:ext cx="1570238" cy="5566669"/>
          </a:xfrm>
          <a:custGeom>
            <a:avLst/>
            <a:gdLst>
              <a:gd name="connsiteX0" fmla="*/ 2314964 w 2314964"/>
              <a:gd name="connsiteY0" fmla="*/ 0 h 3566777"/>
              <a:gd name="connsiteX1" fmla="*/ 2314964 w 2314964"/>
              <a:gd name="connsiteY1" fmla="*/ 2667256 h 3566777"/>
              <a:gd name="connsiteX2" fmla="*/ 0 w 2314964"/>
              <a:gd name="connsiteY2" fmla="*/ 3566777 h 3566777"/>
              <a:gd name="connsiteX3" fmla="*/ 0 w 2314964"/>
              <a:gd name="connsiteY3" fmla="*/ 0 h 356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4964" h="3566777">
                <a:moveTo>
                  <a:pt x="2314964" y="0"/>
                </a:moveTo>
                <a:lnTo>
                  <a:pt x="2314964" y="2667256"/>
                </a:lnTo>
                <a:lnTo>
                  <a:pt x="0" y="356677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78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3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任意多边形 21">
            <a:extLst>
              <a:ext uri="{FF2B5EF4-FFF2-40B4-BE49-F238E27FC236}">
                <a16:creationId xmlns:a16="http://schemas.microsoft.com/office/drawing/2014/main" id="{483EBFEB-A2D9-421E-8B56-4EC7CE46695B}"/>
              </a:ext>
            </a:extLst>
          </p:cNvPr>
          <p:cNvSpPr/>
          <p:nvPr/>
        </p:nvSpPr>
        <p:spPr>
          <a:xfrm rot="17474072">
            <a:off x="6593454" y="1593618"/>
            <a:ext cx="3692465" cy="5566669"/>
          </a:xfrm>
          <a:custGeom>
            <a:avLst/>
            <a:gdLst>
              <a:gd name="connsiteX0" fmla="*/ 3692465 w 3692465"/>
              <a:gd name="connsiteY0" fmla="*/ 0 h 5566669"/>
              <a:gd name="connsiteX1" fmla="*/ 3692465 w 3692465"/>
              <a:gd name="connsiteY1" fmla="*/ 4162787 h 5566669"/>
              <a:gd name="connsiteX2" fmla="*/ 0 w 3692465"/>
              <a:gd name="connsiteY2" fmla="*/ 5566669 h 5566669"/>
              <a:gd name="connsiteX3" fmla="*/ 0 w 3692465"/>
              <a:gd name="connsiteY3" fmla="*/ 0 h 5566669"/>
              <a:gd name="connsiteX4" fmla="*/ 239523 w 3692465"/>
              <a:gd name="connsiteY4" fmla="*/ 0 h 5566669"/>
              <a:gd name="connsiteX5" fmla="*/ 228034 w 3692465"/>
              <a:gd name="connsiteY5" fmla="*/ 146413 h 5566669"/>
              <a:gd name="connsiteX6" fmla="*/ 337977 w 3692465"/>
              <a:gd name="connsiteY6" fmla="*/ 781565 h 5566669"/>
              <a:gd name="connsiteX7" fmla="*/ 2438960 w 3692465"/>
              <a:gd name="connsiteY7" fmla="*/ 1706697 h 5566669"/>
              <a:gd name="connsiteX8" fmla="*/ 3470899 w 3692465"/>
              <a:gd name="connsiteY8" fmla="*/ 82083 h 5566669"/>
              <a:gd name="connsiteX9" fmla="*/ 3461090 w 3692465"/>
              <a:gd name="connsiteY9" fmla="*/ 0 h 5566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92465" h="5566669">
                <a:moveTo>
                  <a:pt x="3692465" y="0"/>
                </a:moveTo>
                <a:lnTo>
                  <a:pt x="3692465" y="4162787"/>
                </a:lnTo>
                <a:lnTo>
                  <a:pt x="0" y="5566669"/>
                </a:lnTo>
                <a:lnTo>
                  <a:pt x="0" y="0"/>
                </a:lnTo>
                <a:lnTo>
                  <a:pt x="239523" y="0"/>
                </a:lnTo>
                <a:lnTo>
                  <a:pt x="228034" y="146413"/>
                </a:lnTo>
                <a:cubicBezTo>
                  <a:pt x="221807" y="357183"/>
                  <a:pt x="256802" y="572655"/>
                  <a:pt x="337977" y="781565"/>
                </a:cubicBezTo>
                <a:cubicBezTo>
                  <a:pt x="662680" y="1617203"/>
                  <a:pt x="1603322" y="2031399"/>
                  <a:pt x="2438960" y="1706697"/>
                </a:cubicBezTo>
                <a:cubicBezTo>
                  <a:pt x="3117916" y="1442876"/>
                  <a:pt x="3518654" y="772439"/>
                  <a:pt x="3470899" y="82083"/>
                </a:cubicBezTo>
                <a:lnTo>
                  <a:pt x="3461090" y="0"/>
                </a:lnTo>
                <a:close/>
              </a:path>
            </a:pathLst>
          </a:custGeom>
          <a:gradFill>
            <a:gsLst>
              <a:gs pos="67000">
                <a:schemeClr val="bg1">
                  <a:lumMod val="95000"/>
                  <a:alpha val="0"/>
                </a:schemeClr>
              </a:gs>
              <a:gs pos="0">
                <a:schemeClr val="bg2">
                  <a:lumMod val="25000"/>
                  <a:alpha val="2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E38EDB29-C604-4CF7-A907-E2428AA9510A}"/>
              </a:ext>
            </a:extLst>
          </p:cNvPr>
          <p:cNvSpPr/>
          <p:nvPr/>
        </p:nvSpPr>
        <p:spPr>
          <a:xfrm>
            <a:off x="5248475" y="2644149"/>
            <a:ext cx="1580750" cy="1580750"/>
          </a:xfrm>
          <a:prstGeom prst="ellipse">
            <a:avLst/>
          </a:prstGeom>
          <a:solidFill>
            <a:srgbClr val="CACFCE"/>
          </a:solidFill>
          <a:ln>
            <a:noFill/>
          </a:ln>
          <a:effectLst>
            <a:outerShdw blurRad="254000" dist="152400" algn="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E91854-D695-463A-9531-F22A770B6C99}"/>
              </a:ext>
            </a:extLst>
          </p:cNvPr>
          <p:cNvSpPr/>
          <p:nvPr/>
        </p:nvSpPr>
        <p:spPr>
          <a:xfrm>
            <a:off x="5402403" y="3249858"/>
            <a:ext cx="12645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收获</a:t>
            </a:r>
            <a:endParaRPr lang="en-US" altLang="zh-CN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C69F97-85FF-43E1-ADB8-7332B06861C5}"/>
              </a:ext>
            </a:extLst>
          </p:cNvPr>
          <p:cNvSpPr/>
          <p:nvPr/>
        </p:nvSpPr>
        <p:spPr>
          <a:xfrm>
            <a:off x="702530" y="1903701"/>
            <a:ext cx="2979681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altLang="zh-CN" sz="2400" dirty="0">
                <a:cs typeface="+mn-ea"/>
                <a:sym typeface="+mn-lt"/>
              </a:rPr>
              <a:t>C++</a:t>
            </a:r>
            <a:r>
              <a:rPr lang="zh-CN" altLang="en-US" sz="2400" dirty="0">
                <a:cs typeface="+mn-ea"/>
                <a:sym typeface="+mn-lt"/>
              </a:rPr>
              <a:t>可视化的基本原理</a:t>
            </a:r>
            <a:endParaRPr lang="en-US" altLang="zh-CN" sz="2400" dirty="0">
              <a:cs typeface="+mn-ea"/>
              <a:sym typeface="+mn-lt"/>
            </a:endParaRPr>
          </a:p>
          <a:p>
            <a:pPr lvl="0" algn="r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通过软件的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painter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函数，可以让代码可视化（如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rgb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值）。</a:t>
            </a:r>
            <a:endParaRPr lang="en-US" altLang="zh-CN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F0A797E-7A1B-47A3-A500-6AE6B47AA6E8}"/>
              </a:ext>
            </a:extLst>
          </p:cNvPr>
          <p:cNvSpPr/>
          <p:nvPr/>
        </p:nvSpPr>
        <p:spPr>
          <a:xfrm>
            <a:off x="702530" y="4385296"/>
            <a:ext cx="29796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2400" dirty="0">
                <a:cs typeface="+mn-ea"/>
                <a:sym typeface="+mn-lt"/>
              </a:rPr>
              <a:t>独立制作后的成就感</a:t>
            </a:r>
            <a:endParaRPr lang="en-US" altLang="zh-CN" sz="2400" dirty="0">
              <a:cs typeface="+mn-ea"/>
              <a:sym typeface="+mn-lt"/>
            </a:endParaRPr>
          </a:p>
          <a:p>
            <a:pPr lvl="0" algn="r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靠自己查找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qt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里各个类里的功能，一点点地对照原游戏修改，最终完成了一个还原度高的游戏。</a:t>
            </a:r>
            <a:endParaRPr lang="en-US" altLang="zh-CN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8567975-D9D9-4508-A1EC-75AD9B290C02}"/>
              </a:ext>
            </a:extLst>
          </p:cNvPr>
          <p:cNvSpPr/>
          <p:nvPr/>
        </p:nvSpPr>
        <p:spPr>
          <a:xfrm>
            <a:off x="8412528" y="1903701"/>
            <a:ext cx="297968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dirty="0">
                <a:cs typeface="+mn-ea"/>
                <a:sym typeface="+mn-lt"/>
              </a:rPr>
              <a:t>在调试方面找到了一些感觉</a:t>
            </a:r>
            <a:endParaRPr lang="en-US" altLang="zh-CN" sz="2400" dirty="0">
              <a:cs typeface="+mn-ea"/>
              <a:sym typeface="+mn-lt"/>
            </a:endParaRPr>
          </a:p>
          <a:p>
            <a:pPr lvl="0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代码制作过程中还遇到不少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bug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，都靠调试解决了。</a:t>
            </a:r>
            <a:endParaRPr lang="en-US" altLang="zh-CN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31DE9BF-907C-4992-BC8D-64092650C967}"/>
              </a:ext>
            </a:extLst>
          </p:cNvPr>
          <p:cNvSpPr/>
          <p:nvPr/>
        </p:nvSpPr>
        <p:spPr>
          <a:xfrm>
            <a:off x="8412528" y="4385296"/>
            <a:ext cx="29796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dirty="0">
                <a:cs typeface="+mn-ea"/>
                <a:sym typeface="+mn-lt"/>
              </a:rPr>
              <a:t>掌握了一款软件</a:t>
            </a:r>
            <a:endParaRPr lang="en-US" altLang="zh-CN" sz="2400" dirty="0">
              <a:cs typeface="+mn-ea"/>
              <a:sym typeface="+mn-lt"/>
            </a:endParaRPr>
          </a:p>
          <a:p>
            <a:pPr lvl="0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通过这次大作业，我基本掌握了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qt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cs typeface="+mn-ea"/>
                <a:sym typeface="+mn-lt"/>
              </a:rPr>
              <a:t>的使用技巧和方法。</a:t>
            </a:r>
            <a:endParaRPr lang="en-US" altLang="zh-CN" dirty="0">
              <a:solidFill>
                <a:schemeClr val="bg2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91CDD11-2D0F-49E4-95D8-42529CCDFAF2}"/>
              </a:ext>
            </a:extLst>
          </p:cNvPr>
          <p:cNvGrpSpPr/>
          <p:nvPr/>
        </p:nvGrpSpPr>
        <p:grpSpPr>
          <a:xfrm>
            <a:off x="4004692" y="1328534"/>
            <a:ext cx="4068316" cy="4140148"/>
            <a:chOff x="4061842" y="1499983"/>
            <a:chExt cx="4068316" cy="4140148"/>
          </a:xfrm>
          <a:effectLst>
            <a:outerShdw blurRad="381000" dist="1143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1" name="弧形 10">
              <a:extLst>
                <a:ext uri="{FF2B5EF4-FFF2-40B4-BE49-F238E27FC236}">
                  <a16:creationId xmlns:a16="http://schemas.microsoft.com/office/drawing/2014/main" id="{C8692996-D0BE-49B7-B42B-D932B6CB10AF}"/>
                </a:ext>
              </a:extLst>
            </p:cNvPr>
            <p:cNvSpPr/>
            <p:nvPr/>
          </p:nvSpPr>
          <p:spPr>
            <a:xfrm>
              <a:off x="4556637" y="2066610"/>
              <a:ext cx="3078726" cy="3078727"/>
            </a:xfrm>
            <a:prstGeom prst="arc">
              <a:avLst>
                <a:gd name="adj1" fmla="val 97684"/>
                <a:gd name="adj2" fmla="val 5394663"/>
              </a:avLst>
            </a:prstGeom>
            <a:ln w="635000" cap="flat">
              <a:solidFill>
                <a:srgbClr val="39B9B7"/>
              </a:solidFill>
              <a:miter lim="800000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B2D83D6-944F-468F-A07E-B29AB1A1B2C1}"/>
                </a:ext>
              </a:extLst>
            </p:cNvPr>
            <p:cNvGrpSpPr/>
            <p:nvPr/>
          </p:nvGrpSpPr>
          <p:grpSpPr>
            <a:xfrm>
              <a:off x="4556637" y="2066610"/>
              <a:ext cx="3078726" cy="3573521"/>
              <a:chOff x="4556637" y="2066610"/>
              <a:chExt cx="3078726" cy="3573521"/>
            </a:xfrm>
          </p:grpSpPr>
          <p:sp>
            <p:nvSpPr>
              <p:cNvPr id="20" name="弧形 19">
                <a:extLst>
                  <a:ext uri="{FF2B5EF4-FFF2-40B4-BE49-F238E27FC236}">
                    <a16:creationId xmlns:a16="http://schemas.microsoft.com/office/drawing/2014/main" id="{3E0A19E9-EB1A-4A91-927C-268B9701E781}"/>
                  </a:ext>
                </a:extLst>
              </p:cNvPr>
              <p:cNvSpPr/>
              <p:nvPr/>
            </p:nvSpPr>
            <p:spPr>
              <a:xfrm>
                <a:off x="4556637" y="2066610"/>
                <a:ext cx="3078726" cy="3078727"/>
              </a:xfrm>
              <a:prstGeom prst="arc">
                <a:avLst>
                  <a:gd name="adj1" fmla="val 5373408"/>
                  <a:gd name="adj2" fmla="val 10816458"/>
                </a:avLst>
              </a:prstGeom>
              <a:ln w="635000" cap="flat">
                <a:solidFill>
                  <a:srgbClr val="F49C00"/>
                </a:solidFill>
                <a:miter lim="800000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直角三角形 20">
                <a:extLst>
                  <a:ext uri="{FF2B5EF4-FFF2-40B4-BE49-F238E27FC236}">
                    <a16:creationId xmlns:a16="http://schemas.microsoft.com/office/drawing/2014/main" id="{343C82AB-275B-46C9-9FF7-1E552D992C1E}"/>
                  </a:ext>
                </a:extLst>
              </p:cNvPr>
              <p:cNvSpPr/>
              <p:nvPr/>
            </p:nvSpPr>
            <p:spPr>
              <a:xfrm rot="13500000">
                <a:off x="5466979" y="4650541"/>
                <a:ext cx="989591" cy="989590"/>
              </a:xfrm>
              <a:prstGeom prst="rtTriangle">
                <a:avLst/>
              </a:prstGeom>
              <a:solidFill>
                <a:srgbClr val="F49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D6406FBE-D2BA-4FF1-817B-775872D50AE5}"/>
                </a:ext>
              </a:extLst>
            </p:cNvPr>
            <p:cNvGrpSpPr/>
            <p:nvPr/>
          </p:nvGrpSpPr>
          <p:grpSpPr>
            <a:xfrm>
              <a:off x="4061842" y="2066610"/>
              <a:ext cx="3573521" cy="3078727"/>
              <a:chOff x="4061842" y="2066610"/>
              <a:chExt cx="3573521" cy="3078727"/>
            </a:xfrm>
          </p:grpSpPr>
          <p:sp>
            <p:nvSpPr>
              <p:cNvPr id="18" name="弧形 17">
                <a:extLst>
                  <a:ext uri="{FF2B5EF4-FFF2-40B4-BE49-F238E27FC236}">
                    <a16:creationId xmlns:a16="http://schemas.microsoft.com/office/drawing/2014/main" id="{02EF9979-F1CD-49C0-A79E-4BFCFEC7C02A}"/>
                  </a:ext>
                </a:extLst>
              </p:cNvPr>
              <p:cNvSpPr/>
              <p:nvPr/>
            </p:nvSpPr>
            <p:spPr>
              <a:xfrm>
                <a:off x="4556637" y="2066610"/>
                <a:ext cx="3078726" cy="3078727"/>
              </a:xfrm>
              <a:prstGeom prst="arc">
                <a:avLst>
                  <a:gd name="adj1" fmla="val 10766639"/>
                  <a:gd name="adj2" fmla="val 16194558"/>
                </a:avLst>
              </a:prstGeom>
              <a:ln w="635000" cap="flat">
                <a:solidFill>
                  <a:srgbClr val="39B9B7"/>
                </a:solidFill>
                <a:miter lim="800000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9" name="直角三角形 18">
                <a:extLst>
                  <a:ext uri="{FF2B5EF4-FFF2-40B4-BE49-F238E27FC236}">
                    <a16:creationId xmlns:a16="http://schemas.microsoft.com/office/drawing/2014/main" id="{380118D6-351B-4F22-886D-0ED9E88B3DE4}"/>
                  </a:ext>
                </a:extLst>
              </p:cNvPr>
              <p:cNvSpPr/>
              <p:nvPr/>
            </p:nvSpPr>
            <p:spPr>
              <a:xfrm rot="18900000">
                <a:off x="4061842" y="2986265"/>
                <a:ext cx="989590" cy="989591"/>
              </a:xfrm>
              <a:prstGeom prst="rtTriangle">
                <a:avLst/>
              </a:prstGeom>
              <a:solidFill>
                <a:srgbClr val="39B9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07FB62BA-4EBE-401B-BFE9-6387983F6EC6}"/>
                </a:ext>
              </a:extLst>
            </p:cNvPr>
            <p:cNvGrpSpPr/>
            <p:nvPr/>
          </p:nvGrpSpPr>
          <p:grpSpPr>
            <a:xfrm>
              <a:off x="4556637" y="1499983"/>
              <a:ext cx="3078726" cy="3645354"/>
              <a:chOff x="4556637" y="1499983"/>
              <a:chExt cx="3078726" cy="3645354"/>
            </a:xfrm>
          </p:grpSpPr>
          <p:sp>
            <p:nvSpPr>
              <p:cNvPr id="16" name="弧形 15">
                <a:extLst>
                  <a:ext uri="{FF2B5EF4-FFF2-40B4-BE49-F238E27FC236}">
                    <a16:creationId xmlns:a16="http://schemas.microsoft.com/office/drawing/2014/main" id="{50737463-9DA4-4909-A5BE-1F64C1C66B34}"/>
                  </a:ext>
                </a:extLst>
              </p:cNvPr>
              <p:cNvSpPr/>
              <p:nvPr/>
            </p:nvSpPr>
            <p:spPr>
              <a:xfrm>
                <a:off x="4556637" y="2066610"/>
                <a:ext cx="3078726" cy="3078727"/>
              </a:xfrm>
              <a:prstGeom prst="arc">
                <a:avLst/>
              </a:prstGeom>
              <a:ln w="635000" cap="flat">
                <a:solidFill>
                  <a:srgbClr val="F49C00"/>
                </a:solidFill>
                <a:miter lim="800000"/>
                <a:tailEnd type="non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17" name="直角三角形 16">
                <a:extLst>
                  <a:ext uri="{FF2B5EF4-FFF2-40B4-BE49-F238E27FC236}">
                    <a16:creationId xmlns:a16="http://schemas.microsoft.com/office/drawing/2014/main" id="{8274C056-D962-468E-9AD7-69E30A60C7F4}"/>
                  </a:ext>
                </a:extLst>
              </p:cNvPr>
              <p:cNvSpPr/>
              <p:nvPr/>
            </p:nvSpPr>
            <p:spPr>
              <a:xfrm rot="2700000">
                <a:off x="5711159" y="1499984"/>
                <a:ext cx="989591" cy="989590"/>
              </a:xfrm>
              <a:prstGeom prst="rtTriangle">
                <a:avLst/>
              </a:prstGeom>
              <a:solidFill>
                <a:srgbClr val="F49C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5" name="直角三角形 14">
              <a:extLst>
                <a:ext uri="{FF2B5EF4-FFF2-40B4-BE49-F238E27FC236}">
                  <a16:creationId xmlns:a16="http://schemas.microsoft.com/office/drawing/2014/main" id="{F7112896-B4DE-45AB-AE78-2DEF55DE5015}"/>
                </a:ext>
              </a:extLst>
            </p:cNvPr>
            <p:cNvSpPr/>
            <p:nvPr/>
          </p:nvSpPr>
          <p:spPr>
            <a:xfrm rot="8100000">
              <a:off x="7140568" y="3251047"/>
              <a:ext cx="989590" cy="989591"/>
            </a:xfrm>
            <a:prstGeom prst="rtTriangle">
              <a:avLst/>
            </a:prstGeom>
            <a:solidFill>
              <a:srgbClr val="39B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166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6" grpId="0"/>
      <p:bldP spid="7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45317331-CAA0-4D4A-B1B4-914165A33E27}"/>
              </a:ext>
            </a:extLst>
          </p:cNvPr>
          <p:cNvSpPr/>
          <p:nvPr/>
        </p:nvSpPr>
        <p:spPr>
          <a:xfrm rot="1266375">
            <a:off x="5974470" y="-262319"/>
            <a:ext cx="6885271" cy="3829139"/>
          </a:xfrm>
          <a:custGeom>
            <a:avLst/>
            <a:gdLst>
              <a:gd name="connsiteX0" fmla="*/ 0 w 5930900"/>
              <a:gd name="connsiteY0" fmla="*/ 0 h 2316335"/>
              <a:gd name="connsiteX1" fmla="*/ 5930900 w 5930900"/>
              <a:gd name="connsiteY1" fmla="*/ 0 h 2316335"/>
              <a:gd name="connsiteX2" fmla="*/ 5930900 w 5930900"/>
              <a:gd name="connsiteY2" fmla="*/ 2316335 h 2316335"/>
              <a:gd name="connsiteX3" fmla="*/ 0 w 5930900"/>
              <a:gd name="connsiteY3" fmla="*/ 2316335 h 2316335"/>
              <a:gd name="connsiteX4" fmla="*/ 0 w 5930900"/>
              <a:gd name="connsiteY4" fmla="*/ 0 h 2316335"/>
              <a:gd name="connsiteX0" fmla="*/ 0 w 5930900"/>
              <a:gd name="connsiteY0" fmla="*/ 0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5" fmla="*/ 0 w 5930900"/>
              <a:gd name="connsiteY5" fmla="*/ 0 h 2316335"/>
              <a:gd name="connsiteX0" fmla="*/ 0 w 5930900"/>
              <a:gd name="connsiteY0" fmla="*/ 2316335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0 w 5930900"/>
              <a:gd name="connsiteY0" fmla="*/ 2316335 h 2316335"/>
              <a:gd name="connsiteX1" fmla="*/ 494039 w 5930900"/>
              <a:gd name="connsiteY1" fmla="*/ 2322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1 w 6151366"/>
              <a:gd name="connsiteY0" fmla="*/ 4143493 h 4143492"/>
              <a:gd name="connsiteX1" fmla="*/ 714505 w 6151366"/>
              <a:gd name="connsiteY1" fmla="*/ 23225 h 4143492"/>
              <a:gd name="connsiteX2" fmla="*/ 6151366 w 6151366"/>
              <a:gd name="connsiteY2" fmla="*/ 0 h 4143492"/>
              <a:gd name="connsiteX3" fmla="*/ 6151366 w 6151366"/>
              <a:gd name="connsiteY3" fmla="*/ 2316335 h 4143492"/>
              <a:gd name="connsiteX4" fmla="*/ 1 w 6151366"/>
              <a:gd name="connsiteY4" fmla="*/ 4143493 h 4143492"/>
              <a:gd name="connsiteX0" fmla="*/ 1 w 6182059"/>
              <a:gd name="connsiteY0" fmla="*/ 4143493 h 4143492"/>
              <a:gd name="connsiteX1" fmla="*/ 714505 w 6182059"/>
              <a:gd name="connsiteY1" fmla="*/ 23225 h 4143492"/>
              <a:gd name="connsiteX2" fmla="*/ 6151366 w 6182059"/>
              <a:gd name="connsiteY2" fmla="*/ 0 h 4143492"/>
              <a:gd name="connsiteX3" fmla="*/ 6182057 w 6182059"/>
              <a:gd name="connsiteY3" fmla="*/ 2388426 h 4143492"/>
              <a:gd name="connsiteX4" fmla="*/ 1 w 6182059"/>
              <a:gd name="connsiteY4" fmla="*/ 4143493 h 4143492"/>
              <a:gd name="connsiteX0" fmla="*/ 1 w 6182056"/>
              <a:gd name="connsiteY0" fmla="*/ 5718529 h 5718528"/>
              <a:gd name="connsiteX1" fmla="*/ 714505 w 6182056"/>
              <a:gd name="connsiteY1" fmla="*/ 1598261 h 5718528"/>
              <a:gd name="connsiteX2" fmla="*/ 5602667 w 6182056"/>
              <a:gd name="connsiteY2" fmla="*/ -1 h 5718528"/>
              <a:gd name="connsiteX3" fmla="*/ 6182057 w 6182056"/>
              <a:gd name="connsiteY3" fmla="*/ 3963462 h 5718528"/>
              <a:gd name="connsiteX4" fmla="*/ 1 w 6182056"/>
              <a:gd name="connsiteY4" fmla="*/ 5718529 h 5718528"/>
              <a:gd name="connsiteX0" fmla="*/ 1 w 20258292"/>
              <a:gd name="connsiteY0" fmla="*/ 10888428 h 10888427"/>
              <a:gd name="connsiteX1" fmla="*/ 714505 w 20258292"/>
              <a:gd name="connsiteY1" fmla="*/ 6768160 h 10888427"/>
              <a:gd name="connsiteX2" fmla="*/ 20258293 w 20258292"/>
              <a:gd name="connsiteY2" fmla="*/ -1 h 10888427"/>
              <a:gd name="connsiteX3" fmla="*/ 6182057 w 20258292"/>
              <a:gd name="connsiteY3" fmla="*/ 9133361 h 10888427"/>
              <a:gd name="connsiteX4" fmla="*/ 1 w 20258292"/>
              <a:gd name="connsiteY4" fmla="*/ 10888428 h 10888427"/>
              <a:gd name="connsiteX0" fmla="*/ 1 w 21774297"/>
              <a:gd name="connsiteY0" fmla="*/ 10888428 h 10888427"/>
              <a:gd name="connsiteX1" fmla="*/ 714505 w 21774297"/>
              <a:gd name="connsiteY1" fmla="*/ 6768160 h 10888427"/>
              <a:gd name="connsiteX2" fmla="*/ 20258293 w 21774297"/>
              <a:gd name="connsiteY2" fmla="*/ -1 h 10888427"/>
              <a:gd name="connsiteX3" fmla="*/ 21774298 w 21774297"/>
              <a:gd name="connsiteY3" fmla="*/ 10586625 h 10888427"/>
              <a:gd name="connsiteX4" fmla="*/ 1 w 21774297"/>
              <a:gd name="connsiteY4" fmla="*/ 10888428 h 10888427"/>
              <a:gd name="connsiteX0" fmla="*/ 11084049 w 21059793"/>
              <a:gd name="connsiteY0" fmla="*/ 11433733 h 11433733"/>
              <a:gd name="connsiteX1" fmla="*/ 1 w 21059793"/>
              <a:gd name="connsiteY1" fmla="*/ 6768160 h 11433733"/>
              <a:gd name="connsiteX2" fmla="*/ 19543789 w 21059793"/>
              <a:gd name="connsiteY2" fmla="*/ -1 h 11433733"/>
              <a:gd name="connsiteX3" fmla="*/ 21059794 w 21059793"/>
              <a:gd name="connsiteY3" fmla="*/ 10586625 h 11433733"/>
              <a:gd name="connsiteX4" fmla="*/ 11084049 w 21059793"/>
              <a:gd name="connsiteY4" fmla="*/ 11433733 h 11433733"/>
              <a:gd name="connsiteX0" fmla="*/ 11084049 w 22674521"/>
              <a:gd name="connsiteY0" fmla="*/ 11433733 h 11433733"/>
              <a:gd name="connsiteX1" fmla="*/ 1 w 22674521"/>
              <a:gd name="connsiteY1" fmla="*/ 6768160 h 11433733"/>
              <a:gd name="connsiteX2" fmla="*/ 19543789 w 22674521"/>
              <a:gd name="connsiteY2" fmla="*/ -1 h 11433733"/>
              <a:gd name="connsiteX3" fmla="*/ 22674521 w 22674521"/>
              <a:gd name="connsiteY3" fmla="*/ 7745155 h 11433733"/>
              <a:gd name="connsiteX4" fmla="*/ 11084049 w 22674521"/>
              <a:gd name="connsiteY4" fmla="*/ 11433733 h 1143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74521" h="11433733">
                <a:moveTo>
                  <a:pt x="11084049" y="11433733"/>
                </a:moveTo>
                <a:lnTo>
                  <a:pt x="1" y="6768160"/>
                </a:lnTo>
                <a:lnTo>
                  <a:pt x="19543789" y="-1"/>
                </a:lnTo>
                <a:lnTo>
                  <a:pt x="22674521" y="7745155"/>
                </a:lnTo>
                <a:lnTo>
                  <a:pt x="11084049" y="11433733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EA6573-E29A-473E-83AB-7F45AAB1F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36" y="726813"/>
            <a:ext cx="5421938" cy="5424301"/>
          </a:xfrm>
          <a:prstGeom prst="rect">
            <a:avLst/>
          </a:prstGeom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129178B-9AC6-4FE0-A8AF-FE614939F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7723" y="1886666"/>
            <a:ext cx="1128375" cy="11288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5EDD3D-9590-47CE-9CE2-5EE67A1E1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047" y="345417"/>
            <a:ext cx="315563" cy="3061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9F7354-4B23-4851-BE4D-3570AF9C6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0322" y="4194361"/>
            <a:ext cx="1799654" cy="1800438"/>
          </a:xfrm>
          <a:prstGeom prst="rect">
            <a:avLst/>
          </a:prstGeom>
        </p:spPr>
      </p:pic>
      <p:sp>
        <p:nvSpPr>
          <p:cNvPr id="7" name="矩形 3">
            <a:extLst>
              <a:ext uri="{FF2B5EF4-FFF2-40B4-BE49-F238E27FC236}">
                <a16:creationId xmlns:a16="http://schemas.microsoft.com/office/drawing/2014/main" id="{78E417D4-3CAA-4997-9D0D-0DB052657F71}"/>
              </a:ext>
            </a:extLst>
          </p:cNvPr>
          <p:cNvSpPr/>
          <p:nvPr/>
        </p:nvSpPr>
        <p:spPr>
          <a:xfrm rot="1266375">
            <a:off x="7291271" y="3122668"/>
            <a:ext cx="6698812" cy="4497683"/>
          </a:xfrm>
          <a:custGeom>
            <a:avLst/>
            <a:gdLst>
              <a:gd name="connsiteX0" fmla="*/ 0 w 5930900"/>
              <a:gd name="connsiteY0" fmla="*/ 0 h 2316335"/>
              <a:gd name="connsiteX1" fmla="*/ 5930900 w 5930900"/>
              <a:gd name="connsiteY1" fmla="*/ 0 h 2316335"/>
              <a:gd name="connsiteX2" fmla="*/ 5930900 w 5930900"/>
              <a:gd name="connsiteY2" fmla="*/ 2316335 h 2316335"/>
              <a:gd name="connsiteX3" fmla="*/ 0 w 5930900"/>
              <a:gd name="connsiteY3" fmla="*/ 2316335 h 2316335"/>
              <a:gd name="connsiteX4" fmla="*/ 0 w 5930900"/>
              <a:gd name="connsiteY4" fmla="*/ 0 h 2316335"/>
              <a:gd name="connsiteX0" fmla="*/ 0 w 5930900"/>
              <a:gd name="connsiteY0" fmla="*/ 0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5" fmla="*/ 0 w 5930900"/>
              <a:gd name="connsiteY5" fmla="*/ 0 h 2316335"/>
              <a:gd name="connsiteX0" fmla="*/ 0 w 5930900"/>
              <a:gd name="connsiteY0" fmla="*/ 2316335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0 w 5930900"/>
              <a:gd name="connsiteY0" fmla="*/ 2316335 h 2316335"/>
              <a:gd name="connsiteX1" fmla="*/ 494039 w 5930900"/>
              <a:gd name="connsiteY1" fmla="*/ 2322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1 w 6151366"/>
              <a:gd name="connsiteY0" fmla="*/ 4143493 h 4143492"/>
              <a:gd name="connsiteX1" fmla="*/ 714505 w 6151366"/>
              <a:gd name="connsiteY1" fmla="*/ 23225 h 4143492"/>
              <a:gd name="connsiteX2" fmla="*/ 6151366 w 6151366"/>
              <a:gd name="connsiteY2" fmla="*/ 0 h 4143492"/>
              <a:gd name="connsiteX3" fmla="*/ 6151366 w 6151366"/>
              <a:gd name="connsiteY3" fmla="*/ 2316335 h 4143492"/>
              <a:gd name="connsiteX4" fmla="*/ 1 w 6151366"/>
              <a:gd name="connsiteY4" fmla="*/ 4143493 h 4143492"/>
              <a:gd name="connsiteX0" fmla="*/ 1 w 6182059"/>
              <a:gd name="connsiteY0" fmla="*/ 4143493 h 4143492"/>
              <a:gd name="connsiteX1" fmla="*/ 714505 w 6182059"/>
              <a:gd name="connsiteY1" fmla="*/ 23225 h 4143492"/>
              <a:gd name="connsiteX2" fmla="*/ 6151366 w 6182059"/>
              <a:gd name="connsiteY2" fmla="*/ 0 h 4143492"/>
              <a:gd name="connsiteX3" fmla="*/ 6182057 w 6182059"/>
              <a:gd name="connsiteY3" fmla="*/ 2388426 h 4143492"/>
              <a:gd name="connsiteX4" fmla="*/ 1 w 6182059"/>
              <a:gd name="connsiteY4" fmla="*/ 4143493 h 4143492"/>
              <a:gd name="connsiteX0" fmla="*/ 1 w 6182056"/>
              <a:gd name="connsiteY0" fmla="*/ 5718529 h 5718528"/>
              <a:gd name="connsiteX1" fmla="*/ 714505 w 6182056"/>
              <a:gd name="connsiteY1" fmla="*/ 1598261 h 5718528"/>
              <a:gd name="connsiteX2" fmla="*/ 5602667 w 6182056"/>
              <a:gd name="connsiteY2" fmla="*/ -1 h 5718528"/>
              <a:gd name="connsiteX3" fmla="*/ 6182057 w 6182056"/>
              <a:gd name="connsiteY3" fmla="*/ 3963462 h 5718528"/>
              <a:gd name="connsiteX4" fmla="*/ 1 w 6182056"/>
              <a:gd name="connsiteY4" fmla="*/ 5718529 h 5718528"/>
              <a:gd name="connsiteX0" fmla="*/ 1 w 20258292"/>
              <a:gd name="connsiteY0" fmla="*/ 10888428 h 10888427"/>
              <a:gd name="connsiteX1" fmla="*/ 714505 w 20258292"/>
              <a:gd name="connsiteY1" fmla="*/ 6768160 h 10888427"/>
              <a:gd name="connsiteX2" fmla="*/ 20258293 w 20258292"/>
              <a:gd name="connsiteY2" fmla="*/ -1 h 10888427"/>
              <a:gd name="connsiteX3" fmla="*/ 6182057 w 20258292"/>
              <a:gd name="connsiteY3" fmla="*/ 9133361 h 10888427"/>
              <a:gd name="connsiteX4" fmla="*/ 1 w 20258292"/>
              <a:gd name="connsiteY4" fmla="*/ 10888428 h 10888427"/>
              <a:gd name="connsiteX0" fmla="*/ 1 w 21774297"/>
              <a:gd name="connsiteY0" fmla="*/ 10888428 h 10888427"/>
              <a:gd name="connsiteX1" fmla="*/ 714505 w 21774297"/>
              <a:gd name="connsiteY1" fmla="*/ 6768160 h 10888427"/>
              <a:gd name="connsiteX2" fmla="*/ 20258293 w 21774297"/>
              <a:gd name="connsiteY2" fmla="*/ -1 h 10888427"/>
              <a:gd name="connsiteX3" fmla="*/ 21774298 w 21774297"/>
              <a:gd name="connsiteY3" fmla="*/ 10586625 h 10888427"/>
              <a:gd name="connsiteX4" fmla="*/ 1 w 21774297"/>
              <a:gd name="connsiteY4" fmla="*/ 10888428 h 10888427"/>
              <a:gd name="connsiteX0" fmla="*/ 11084049 w 21059793"/>
              <a:gd name="connsiteY0" fmla="*/ 11433733 h 11433733"/>
              <a:gd name="connsiteX1" fmla="*/ 1 w 21059793"/>
              <a:gd name="connsiteY1" fmla="*/ 6768160 h 11433733"/>
              <a:gd name="connsiteX2" fmla="*/ 19543789 w 21059793"/>
              <a:gd name="connsiteY2" fmla="*/ -1 h 11433733"/>
              <a:gd name="connsiteX3" fmla="*/ 21059794 w 21059793"/>
              <a:gd name="connsiteY3" fmla="*/ 10586625 h 11433733"/>
              <a:gd name="connsiteX4" fmla="*/ 11084049 w 21059793"/>
              <a:gd name="connsiteY4" fmla="*/ 11433733 h 11433733"/>
              <a:gd name="connsiteX0" fmla="*/ 11084049 w 22674521"/>
              <a:gd name="connsiteY0" fmla="*/ 11433733 h 11433733"/>
              <a:gd name="connsiteX1" fmla="*/ 1 w 22674521"/>
              <a:gd name="connsiteY1" fmla="*/ 6768160 h 11433733"/>
              <a:gd name="connsiteX2" fmla="*/ 19543789 w 22674521"/>
              <a:gd name="connsiteY2" fmla="*/ -1 h 11433733"/>
              <a:gd name="connsiteX3" fmla="*/ 22674521 w 22674521"/>
              <a:gd name="connsiteY3" fmla="*/ 7745155 h 11433733"/>
              <a:gd name="connsiteX4" fmla="*/ 11084049 w 22674521"/>
              <a:gd name="connsiteY4" fmla="*/ 11433733 h 11433733"/>
              <a:gd name="connsiteX0" fmla="*/ 3057318 w 22674521"/>
              <a:gd name="connsiteY0" fmla="*/ 13429991 h 13429992"/>
              <a:gd name="connsiteX1" fmla="*/ 1 w 22674521"/>
              <a:gd name="connsiteY1" fmla="*/ 6768160 h 13429992"/>
              <a:gd name="connsiteX2" fmla="*/ 19543789 w 22674521"/>
              <a:gd name="connsiteY2" fmla="*/ -1 h 13429992"/>
              <a:gd name="connsiteX3" fmla="*/ 22674521 w 22674521"/>
              <a:gd name="connsiteY3" fmla="*/ 7745155 h 13429992"/>
              <a:gd name="connsiteX4" fmla="*/ 3057318 w 22674521"/>
              <a:gd name="connsiteY4" fmla="*/ 13429991 h 13429992"/>
              <a:gd name="connsiteX0" fmla="*/ 2976552 w 22593755"/>
              <a:gd name="connsiteY0" fmla="*/ 13429991 h 13429992"/>
              <a:gd name="connsiteX1" fmla="*/ 0 w 22593755"/>
              <a:gd name="connsiteY1" fmla="*/ 6536647 h 13429992"/>
              <a:gd name="connsiteX2" fmla="*/ 19463023 w 22593755"/>
              <a:gd name="connsiteY2" fmla="*/ -1 h 13429992"/>
              <a:gd name="connsiteX3" fmla="*/ 22593755 w 22593755"/>
              <a:gd name="connsiteY3" fmla="*/ 7745155 h 13429992"/>
              <a:gd name="connsiteX4" fmla="*/ 2976552 w 22593755"/>
              <a:gd name="connsiteY4" fmla="*/ 13429991 h 13429992"/>
              <a:gd name="connsiteX0" fmla="*/ 2847172 w 22464375"/>
              <a:gd name="connsiteY0" fmla="*/ 13429991 h 13429992"/>
              <a:gd name="connsiteX1" fmla="*/ 0 w 22464375"/>
              <a:gd name="connsiteY1" fmla="*/ 6735259 h 13429992"/>
              <a:gd name="connsiteX2" fmla="*/ 19333643 w 22464375"/>
              <a:gd name="connsiteY2" fmla="*/ -1 h 13429992"/>
              <a:gd name="connsiteX3" fmla="*/ 22464375 w 22464375"/>
              <a:gd name="connsiteY3" fmla="*/ 7745155 h 13429992"/>
              <a:gd name="connsiteX4" fmla="*/ 2847172 w 22464375"/>
              <a:gd name="connsiteY4" fmla="*/ 13429991 h 13429992"/>
              <a:gd name="connsiteX0" fmla="*/ 2847172 w 22060475"/>
              <a:gd name="connsiteY0" fmla="*/ 13429991 h 13429992"/>
              <a:gd name="connsiteX1" fmla="*/ 0 w 22060475"/>
              <a:gd name="connsiteY1" fmla="*/ 6735259 h 13429992"/>
              <a:gd name="connsiteX2" fmla="*/ 19333643 w 22060475"/>
              <a:gd name="connsiteY2" fmla="*/ -1 h 13429992"/>
              <a:gd name="connsiteX3" fmla="*/ 22060475 w 22060475"/>
              <a:gd name="connsiteY3" fmla="*/ 6585751 h 13429992"/>
              <a:gd name="connsiteX4" fmla="*/ 2847172 w 22060475"/>
              <a:gd name="connsiteY4" fmla="*/ 13429991 h 1342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60475" h="13429992">
                <a:moveTo>
                  <a:pt x="2847172" y="13429991"/>
                </a:moveTo>
                <a:lnTo>
                  <a:pt x="0" y="6735259"/>
                </a:lnTo>
                <a:lnTo>
                  <a:pt x="19333643" y="-1"/>
                </a:lnTo>
                <a:lnTo>
                  <a:pt x="22060475" y="6585751"/>
                </a:lnTo>
                <a:lnTo>
                  <a:pt x="2847172" y="13429991"/>
                </a:lnTo>
                <a:close/>
              </a:path>
            </a:pathLst>
          </a:custGeom>
          <a:gradFill flip="none" rotWithShape="1">
            <a:gsLst>
              <a:gs pos="5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299DBB4-0456-4E5C-92FB-E0779DFA8F62}"/>
              </a:ext>
            </a:extLst>
          </p:cNvPr>
          <p:cNvGrpSpPr/>
          <p:nvPr/>
        </p:nvGrpSpPr>
        <p:grpSpPr>
          <a:xfrm>
            <a:off x="6479230" y="4165148"/>
            <a:ext cx="2101343" cy="2103794"/>
            <a:chOff x="4294187" y="877888"/>
            <a:chExt cx="1360488" cy="1362075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31B24B8-2C42-4A6B-AE5A-4A2C077AA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4187" y="877888"/>
              <a:ext cx="1360488" cy="1362075"/>
            </a:xfrm>
            <a:custGeom>
              <a:avLst/>
              <a:gdLst>
                <a:gd name="T0" fmla="*/ 429 w 857"/>
                <a:gd name="T1" fmla="*/ 0 h 858"/>
                <a:gd name="T2" fmla="*/ 857 w 857"/>
                <a:gd name="T3" fmla="*/ 429 h 858"/>
                <a:gd name="T4" fmla="*/ 429 w 857"/>
                <a:gd name="T5" fmla="*/ 858 h 858"/>
                <a:gd name="T6" fmla="*/ 0 w 857"/>
                <a:gd name="T7" fmla="*/ 429 h 858"/>
                <a:gd name="T8" fmla="*/ 429 w 857"/>
                <a:gd name="T9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858">
                  <a:moveTo>
                    <a:pt x="429" y="0"/>
                  </a:moveTo>
                  <a:lnTo>
                    <a:pt x="857" y="429"/>
                  </a:lnTo>
                  <a:lnTo>
                    <a:pt x="429" y="858"/>
                  </a:lnTo>
                  <a:lnTo>
                    <a:pt x="0" y="429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00A3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754844C-6B38-4771-8A31-FCFEB3C2B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050" y="877888"/>
              <a:ext cx="682625" cy="1362075"/>
            </a:xfrm>
            <a:custGeom>
              <a:avLst/>
              <a:gdLst>
                <a:gd name="T0" fmla="*/ 0 w 430"/>
                <a:gd name="T1" fmla="*/ 857 h 858"/>
                <a:gd name="T2" fmla="*/ 2 w 430"/>
                <a:gd name="T3" fmla="*/ 858 h 858"/>
                <a:gd name="T4" fmla="*/ 430 w 430"/>
                <a:gd name="T5" fmla="*/ 429 h 858"/>
                <a:gd name="T6" fmla="*/ 2 w 430"/>
                <a:gd name="T7" fmla="*/ 0 h 858"/>
                <a:gd name="T8" fmla="*/ 0 w 430"/>
                <a:gd name="T9" fmla="*/ 1 h 858"/>
                <a:gd name="T10" fmla="*/ 0 w 430"/>
                <a:gd name="T11" fmla="*/ 857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858">
                  <a:moveTo>
                    <a:pt x="0" y="857"/>
                  </a:moveTo>
                  <a:lnTo>
                    <a:pt x="2" y="858"/>
                  </a:lnTo>
                  <a:lnTo>
                    <a:pt x="430" y="429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857"/>
                  </a:lnTo>
                  <a:close/>
                </a:path>
              </a:pathLst>
            </a:custGeom>
            <a:solidFill>
              <a:srgbClr val="39B9B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矩形 3">
            <a:extLst>
              <a:ext uri="{FF2B5EF4-FFF2-40B4-BE49-F238E27FC236}">
                <a16:creationId xmlns:a16="http://schemas.microsoft.com/office/drawing/2014/main" id="{4C726761-1CD4-419A-9F55-2EDE05C82AE0}"/>
              </a:ext>
            </a:extLst>
          </p:cNvPr>
          <p:cNvSpPr/>
          <p:nvPr/>
        </p:nvSpPr>
        <p:spPr>
          <a:xfrm rot="1266375">
            <a:off x="1277979" y="-336821"/>
            <a:ext cx="6192013" cy="3071348"/>
          </a:xfrm>
          <a:custGeom>
            <a:avLst/>
            <a:gdLst>
              <a:gd name="connsiteX0" fmla="*/ 0 w 5930900"/>
              <a:gd name="connsiteY0" fmla="*/ 0 h 2316335"/>
              <a:gd name="connsiteX1" fmla="*/ 5930900 w 5930900"/>
              <a:gd name="connsiteY1" fmla="*/ 0 h 2316335"/>
              <a:gd name="connsiteX2" fmla="*/ 5930900 w 5930900"/>
              <a:gd name="connsiteY2" fmla="*/ 2316335 h 2316335"/>
              <a:gd name="connsiteX3" fmla="*/ 0 w 5930900"/>
              <a:gd name="connsiteY3" fmla="*/ 2316335 h 2316335"/>
              <a:gd name="connsiteX4" fmla="*/ 0 w 5930900"/>
              <a:gd name="connsiteY4" fmla="*/ 0 h 2316335"/>
              <a:gd name="connsiteX0" fmla="*/ 0 w 5930900"/>
              <a:gd name="connsiteY0" fmla="*/ 0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5" fmla="*/ 0 w 5930900"/>
              <a:gd name="connsiteY5" fmla="*/ 0 h 2316335"/>
              <a:gd name="connsiteX0" fmla="*/ 0 w 5930900"/>
              <a:gd name="connsiteY0" fmla="*/ 2316335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0 w 5930900"/>
              <a:gd name="connsiteY0" fmla="*/ 2316335 h 2316335"/>
              <a:gd name="connsiteX1" fmla="*/ 494039 w 5930900"/>
              <a:gd name="connsiteY1" fmla="*/ 2322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1 w 6151366"/>
              <a:gd name="connsiteY0" fmla="*/ 4143493 h 4143492"/>
              <a:gd name="connsiteX1" fmla="*/ 714505 w 6151366"/>
              <a:gd name="connsiteY1" fmla="*/ 23225 h 4143492"/>
              <a:gd name="connsiteX2" fmla="*/ 6151366 w 6151366"/>
              <a:gd name="connsiteY2" fmla="*/ 0 h 4143492"/>
              <a:gd name="connsiteX3" fmla="*/ 6151366 w 6151366"/>
              <a:gd name="connsiteY3" fmla="*/ 2316335 h 4143492"/>
              <a:gd name="connsiteX4" fmla="*/ 1 w 6151366"/>
              <a:gd name="connsiteY4" fmla="*/ 4143493 h 4143492"/>
              <a:gd name="connsiteX0" fmla="*/ 1 w 6182059"/>
              <a:gd name="connsiteY0" fmla="*/ 4143493 h 4143492"/>
              <a:gd name="connsiteX1" fmla="*/ 714505 w 6182059"/>
              <a:gd name="connsiteY1" fmla="*/ 23225 h 4143492"/>
              <a:gd name="connsiteX2" fmla="*/ 6151366 w 6182059"/>
              <a:gd name="connsiteY2" fmla="*/ 0 h 4143492"/>
              <a:gd name="connsiteX3" fmla="*/ 6182057 w 6182059"/>
              <a:gd name="connsiteY3" fmla="*/ 2388426 h 4143492"/>
              <a:gd name="connsiteX4" fmla="*/ 1 w 6182059"/>
              <a:gd name="connsiteY4" fmla="*/ 4143493 h 4143492"/>
              <a:gd name="connsiteX0" fmla="*/ 1 w 6182056"/>
              <a:gd name="connsiteY0" fmla="*/ 5718529 h 5718528"/>
              <a:gd name="connsiteX1" fmla="*/ 714505 w 6182056"/>
              <a:gd name="connsiteY1" fmla="*/ 1598261 h 5718528"/>
              <a:gd name="connsiteX2" fmla="*/ 5602667 w 6182056"/>
              <a:gd name="connsiteY2" fmla="*/ -1 h 5718528"/>
              <a:gd name="connsiteX3" fmla="*/ 6182057 w 6182056"/>
              <a:gd name="connsiteY3" fmla="*/ 3963462 h 5718528"/>
              <a:gd name="connsiteX4" fmla="*/ 1 w 6182056"/>
              <a:gd name="connsiteY4" fmla="*/ 5718529 h 5718528"/>
              <a:gd name="connsiteX0" fmla="*/ 1 w 20258292"/>
              <a:gd name="connsiteY0" fmla="*/ 10888428 h 10888427"/>
              <a:gd name="connsiteX1" fmla="*/ 714505 w 20258292"/>
              <a:gd name="connsiteY1" fmla="*/ 6768160 h 10888427"/>
              <a:gd name="connsiteX2" fmla="*/ 20258293 w 20258292"/>
              <a:gd name="connsiteY2" fmla="*/ -1 h 10888427"/>
              <a:gd name="connsiteX3" fmla="*/ 6182057 w 20258292"/>
              <a:gd name="connsiteY3" fmla="*/ 9133361 h 10888427"/>
              <a:gd name="connsiteX4" fmla="*/ 1 w 20258292"/>
              <a:gd name="connsiteY4" fmla="*/ 10888428 h 10888427"/>
              <a:gd name="connsiteX0" fmla="*/ 1 w 21774297"/>
              <a:gd name="connsiteY0" fmla="*/ 10888428 h 10888427"/>
              <a:gd name="connsiteX1" fmla="*/ 714505 w 21774297"/>
              <a:gd name="connsiteY1" fmla="*/ 6768160 h 10888427"/>
              <a:gd name="connsiteX2" fmla="*/ 20258293 w 21774297"/>
              <a:gd name="connsiteY2" fmla="*/ -1 h 10888427"/>
              <a:gd name="connsiteX3" fmla="*/ 21774298 w 21774297"/>
              <a:gd name="connsiteY3" fmla="*/ 10586625 h 10888427"/>
              <a:gd name="connsiteX4" fmla="*/ 1 w 21774297"/>
              <a:gd name="connsiteY4" fmla="*/ 10888428 h 10888427"/>
              <a:gd name="connsiteX0" fmla="*/ 11084049 w 21059793"/>
              <a:gd name="connsiteY0" fmla="*/ 11433733 h 11433733"/>
              <a:gd name="connsiteX1" fmla="*/ 1 w 21059793"/>
              <a:gd name="connsiteY1" fmla="*/ 6768160 h 11433733"/>
              <a:gd name="connsiteX2" fmla="*/ 19543789 w 21059793"/>
              <a:gd name="connsiteY2" fmla="*/ -1 h 11433733"/>
              <a:gd name="connsiteX3" fmla="*/ 21059794 w 21059793"/>
              <a:gd name="connsiteY3" fmla="*/ 10586625 h 11433733"/>
              <a:gd name="connsiteX4" fmla="*/ 11084049 w 21059793"/>
              <a:gd name="connsiteY4" fmla="*/ 11433733 h 11433733"/>
              <a:gd name="connsiteX0" fmla="*/ 11084049 w 22674521"/>
              <a:gd name="connsiteY0" fmla="*/ 11433733 h 11433733"/>
              <a:gd name="connsiteX1" fmla="*/ 1 w 22674521"/>
              <a:gd name="connsiteY1" fmla="*/ 6768160 h 11433733"/>
              <a:gd name="connsiteX2" fmla="*/ 19543789 w 22674521"/>
              <a:gd name="connsiteY2" fmla="*/ -1 h 11433733"/>
              <a:gd name="connsiteX3" fmla="*/ 22674521 w 22674521"/>
              <a:gd name="connsiteY3" fmla="*/ 7745155 h 11433733"/>
              <a:gd name="connsiteX4" fmla="*/ 11084049 w 22674521"/>
              <a:gd name="connsiteY4" fmla="*/ 11433733 h 11433733"/>
              <a:gd name="connsiteX0" fmla="*/ 3057318 w 22674521"/>
              <a:gd name="connsiteY0" fmla="*/ 13429991 h 13429992"/>
              <a:gd name="connsiteX1" fmla="*/ 1 w 22674521"/>
              <a:gd name="connsiteY1" fmla="*/ 6768160 h 13429992"/>
              <a:gd name="connsiteX2" fmla="*/ 19543789 w 22674521"/>
              <a:gd name="connsiteY2" fmla="*/ -1 h 13429992"/>
              <a:gd name="connsiteX3" fmla="*/ 22674521 w 22674521"/>
              <a:gd name="connsiteY3" fmla="*/ 7745155 h 13429992"/>
              <a:gd name="connsiteX4" fmla="*/ 3057318 w 22674521"/>
              <a:gd name="connsiteY4" fmla="*/ 13429991 h 13429992"/>
              <a:gd name="connsiteX0" fmla="*/ 2976552 w 22593755"/>
              <a:gd name="connsiteY0" fmla="*/ 13429991 h 13429992"/>
              <a:gd name="connsiteX1" fmla="*/ 0 w 22593755"/>
              <a:gd name="connsiteY1" fmla="*/ 6536647 h 13429992"/>
              <a:gd name="connsiteX2" fmla="*/ 19463023 w 22593755"/>
              <a:gd name="connsiteY2" fmla="*/ -1 h 13429992"/>
              <a:gd name="connsiteX3" fmla="*/ 22593755 w 22593755"/>
              <a:gd name="connsiteY3" fmla="*/ 7745155 h 13429992"/>
              <a:gd name="connsiteX4" fmla="*/ 2976552 w 22593755"/>
              <a:gd name="connsiteY4" fmla="*/ 13429991 h 13429992"/>
              <a:gd name="connsiteX0" fmla="*/ 2847172 w 22464375"/>
              <a:gd name="connsiteY0" fmla="*/ 13429991 h 13429992"/>
              <a:gd name="connsiteX1" fmla="*/ 0 w 22464375"/>
              <a:gd name="connsiteY1" fmla="*/ 6735259 h 13429992"/>
              <a:gd name="connsiteX2" fmla="*/ 19333643 w 22464375"/>
              <a:gd name="connsiteY2" fmla="*/ -1 h 13429992"/>
              <a:gd name="connsiteX3" fmla="*/ 22464375 w 22464375"/>
              <a:gd name="connsiteY3" fmla="*/ 7745155 h 13429992"/>
              <a:gd name="connsiteX4" fmla="*/ 2847172 w 22464375"/>
              <a:gd name="connsiteY4" fmla="*/ 13429991 h 13429992"/>
              <a:gd name="connsiteX0" fmla="*/ 2847172 w 22060475"/>
              <a:gd name="connsiteY0" fmla="*/ 13429991 h 13429992"/>
              <a:gd name="connsiteX1" fmla="*/ 0 w 22060475"/>
              <a:gd name="connsiteY1" fmla="*/ 6735259 h 13429992"/>
              <a:gd name="connsiteX2" fmla="*/ 19333643 w 22060475"/>
              <a:gd name="connsiteY2" fmla="*/ -1 h 13429992"/>
              <a:gd name="connsiteX3" fmla="*/ 22060475 w 22060475"/>
              <a:gd name="connsiteY3" fmla="*/ 6585751 h 13429992"/>
              <a:gd name="connsiteX4" fmla="*/ 2847172 w 22060475"/>
              <a:gd name="connsiteY4" fmla="*/ 13429991 h 13429992"/>
              <a:gd name="connsiteX0" fmla="*/ 1078915 w 22060475"/>
              <a:gd name="connsiteY0" fmla="*/ 9170985 h 9170984"/>
              <a:gd name="connsiteX1" fmla="*/ 0 w 22060475"/>
              <a:gd name="connsiteY1" fmla="*/ 6735259 h 9170984"/>
              <a:gd name="connsiteX2" fmla="*/ 19333643 w 22060475"/>
              <a:gd name="connsiteY2" fmla="*/ -1 h 9170984"/>
              <a:gd name="connsiteX3" fmla="*/ 22060475 w 22060475"/>
              <a:gd name="connsiteY3" fmla="*/ 6585751 h 9170984"/>
              <a:gd name="connsiteX4" fmla="*/ 1078915 w 22060475"/>
              <a:gd name="connsiteY4" fmla="*/ 9170985 h 9170984"/>
              <a:gd name="connsiteX0" fmla="*/ 1078915 w 20391489"/>
              <a:gd name="connsiteY0" fmla="*/ 9170985 h 9170984"/>
              <a:gd name="connsiteX1" fmla="*/ 0 w 20391489"/>
              <a:gd name="connsiteY1" fmla="*/ 6735259 h 9170984"/>
              <a:gd name="connsiteX2" fmla="*/ 19333643 w 20391489"/>
              <a:gd name="connsiteY2" fmla="*/ -1 h 9170984"/>
              <a:gd name="connsiteX3" fmla="*/ 20391487 w 20391489"/>
              <a:gd name="connsiteY3" fmla="*/ 2454601 h 9170984"/>
              <a:gd name="connsiteX4" fmla="*/ 1078915 w 20391489"/>
              <a:gd name="connsiteY4" fmla="*/ 9170985 h 917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91489" h="9170984">
                <a:moveTo>
                  <a:pt x="1078915" y="9170985"/>
                </a:moveTo>
                <a:lnTo>
                  <a:pt x="0" y="6735259"/>
                </a:lnTo>
                <a:lnTo>
                  <a:pt x="19333643" y="-1"/>
                </a:lnTo>
                <a:lnTo>
                  <a:pt x="20391487" y="2454601"/>
                </a:lnTo>
                <a:lnTo>
                  <a:pt x="1078915" y="9170985"/>
                </a:lnTo>
                <a:close/>
              </a:path>
            </a:pathLst>
          </a:custGeom>
          <a:gradFill flip="none" rotWithShape="1">
            <a:gsLst>
              <a:gs pos="45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842260C-5FDC-4AEB-8DBD-DD3E120D77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635" y="747635"/>
            <a:ext cx="908438" cy="908833"/>
          </a:xfrm>
          <a:prstGeom prst="rect">
            <a:avLst/>
          </a:prstGeom>
        </p:spPr>
      </p:pic>
      <p:sp>
        <p:nvSpPr>
          <p:cNvPr id="15" name="矩形 3">
            <a:extLst>
              <a:ext uri="{FF2B5EF4-FFF2-40B4-BE49-F238E27FC236}">
                <a16:creationId xmlns:a16="http://schemas.microsoft.com/office/drawing/2014/main" id="{C61F77DC-8A27-49B0-BCFD-BDC62DB303AB}"/>
              </a:ext>
            </a:extLst>
          </p:cNvPr>
          <p:cNvSpPr/>
          <p:nvPr/>
        </p:nvSpPr>
        <p:spPr>
          <a:xfrm rot="1266375">
            <a:off x="2947875" y="975471"/>
            <a:ext cx="6358072" cy="3404637"/>
          </a:xfrm>
          <a:custGeom>
            <a:avLst/>
            <a:gdLst>
              <a:gd name="connsiteX0" fmla="*/ 0 w 5930900"/>
              <a:gd name="connsiteY0" fmla="*/ 0 h 2316335"/>
              <a:gd name="connsiteX1" fmla="*/ 5930900 w 5930900"/>
              <a:gd name="connsiteY1" fmla="*/ 0 h 2316335"/>
              <a:gd name="connsiteX2" fmla="*/ 5930900 w 5930900"/>
              <a:gd name="connsiteY2" fmla="*/ 2316335 h 2316335"/>
              <a:gd name="connsiteX3" fmla="*/ 0 w 5930900"/>
              <a:gd name="connsiteY3" fmla="*/ 2316335 h 2316335"/>
              <a:gd name="connsiteX4" fmla="*/ 0 w 5930900"/>
              <a:gd name="connsiteY4" fmla="*/ 0 h 2316335"/>
              <a:gd name="connsiteX0" fmla="*/ 0 w 5930900"/>
              <a:gd name="connsiteY0" fmla="*/ 0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5" fmla="*/ 0 w 5930900"/>
              <a:gd name="connsiteY5" fmla="*/ 0 h 2316335"/>
              <a:gd name="connsiteX0" fmla="*/ 0 w 5930900"/>
              <a:gd name="connsiteY0" fmla="*/ 2316335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0 w 5930900"/>
              <a:gd name="connsiteY0" fmla="*/ 2316335 h 2316335"/>
              <a:gd name="connsiteX1" fmla="*/ 494039 w 5930900"/>
              <a:gd name="connsiteY1" fmla="*/ 2322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1 w 6151366"/>
              <a:gd name="connsiteY0" fmla="*/ 4143493 h 4143492"/>
              <a:gd name="connsiteX1" fmla="*/ 714505 w 6151366"/>
              <a:gd name="connsiteY1" fmla="*/ 23225 h 4143492"/>
              <a:gd name="connsiteX2" fmla="*/ 6151366 w 6151366"/>
              <a:gd name="connsiteY2" fmla="*/ 0 h 4143492"/>
              <a:gd name="connsiteX3" fmla="*/ 6151366 w 6151366"/>
              <a:gd name="connsiteY3" fmla="*/ 2316335 h 4143492"/>
              <a:gd name="connsiteX4" fmla="*/ 1 w 6151366"/>
              <a:gd name="connsiteY4" fmla="*/ 4143493 h 4143492"/>
              <a:gd name="connsiteX0" fmla="*/ 1 w 6182059"/>
              <a:gd name="connsiteY0" fmla="*/ 4143493 h 4143492"/>
              <a:gd name="connsiteX1" fmla="*/ 714505 w 6182059"/>
              <a:gd name="connsiteY1" fmla="*/ 23225 h 4143492"/>
              <a:gd name="connsiteX2" fmla="*/ 6151366 w 6182059"/>
              <a:gd name="connsiteY2" fmla="*/ 0 h 4143492"/>
              <a:gd name="connsiteX3" fmla="*/ 6182057 w 6182059"/>
              <a:gd name="connsiteY3" fmla="*/ 2388426 h 4143492"/>
              <a:gd name="connsiteX4" fmla="*/ 1 w 6182059"/>
              <a:gd name="connsiteY4" fmla="*/ 4143493 h 4143492"/>
              <a:gd name="connsiteX0" fmla="*/ 1 w 6182056"/>
              <a:gd name="connsiteY0" fmla="*/ 5718529 h 5718528"/>
              <a:gd name="connsiteX1" fmla="*/ 714505 w 6182056"/>
              <a:gd name="connsiteY1" fmla="*/ 1598261 h 5718528"/>
              <a:gd name="connsiteX2" fmla="*/ 5602667 w 6182056"/>
              <a:gd name="connsiteY2" fmla="*/ -1 h 5718528"/>
              <a:gd name="connsiteX3" fmla="*/ 6182057 w 6182056"/>
              <a:gd name="connsiteY3" fmla="*/ 3963462 h 5718528"/>
              <a:gd name="connsiteX4" fmla="*/ 1 w 6182056"/>
              <a:gd name="connsiteY4" fmla="*/ 5718529 h 5718528"/>
              <a:gd name="connsiteX0" fmla="*/ 1 w 20258292"/>
              <a:gd name="connsiteY0" fmla="*/ 10888428 h 10888427"/>
              <a:gd name="connsiteX1" fmla="*/ 714505 w 20258292"/>
              <a:gd name="connsiteY1" fmla="*/ 6768160 h 10888427"/>
              <a:gd name="connsiteX2" fmla="*/ 20258293 w 20258292"/>
              <a:gd name="connsiteY2" fmla="*/ -1 h 10888427"/>
              <a:gd name="connsiteX3" fmla="*/ 6182057 w 20258292"/>
              <a:gd name="connsiteY3" fmla="*/ 9133361 h 10888427"/>
              <a:gd name="connsiteX4" fmla="*/ 1 w 20258292"/>
              <a:gd name="connsiteY4" fmla="*/ 10888428 h 10888427"/>
              <a:gd name="connsiteX0" fmla="*/ 1 w 21774297"/>
              <a:gd name="connsiteY0" fmla="*/ 10888428 h 10888427"/>
              <a:gd name="connsiteX1" fmla="*/ 714505 w 21774297"/>
              <a:gd name="connsiteY1" fmla="*/ 6768160 h 10888427"/>
              <a:gd name="connsiteX2" fmla="*/ 20258293 w 21774297"/>
              <a:gd name="connsiteY2" fmla="*/ -1 h 10888427"/>
              <a:gd name="connsiteX3" fmla="*/ 21774298 w 21774297"/>
              <a:gd name="connsiteY3" fmla="*/ 10586625 h 10888427"/>
              <a:gd name="connsiteX4" fmla="*/ 1 w 21774297"/>
              <a:gd name="connsiteY4" fmla="*/ 10888428 h 10888427"/>
              <a:gd name="connsiteX0" fmla="*/ 11084049 w 21059793"/>
              <a:gd name="connsiteY0" fmla="*/ 11433733 h 11433733"/>
              <a:gd name="connsiteX1" fmla="*/ 1 w 21059793"/>
              <a:gd name="connsiteY1" fmla="*/ 6768160 h 11433733"/>
              <a:gd name="connsiteX2" fmla="*/ 19543789 w 21059793"/>
              <a:gd name="connsiteY2" fmla="*/ -1 h 11433733"/>
              <a:gd name="connsiteX3" fmla="*/ 21059794 w 21059793"/>
              <a:gd name="connsiteY3" fmla="*/ 10586625 h 11433733"/>
              <a:gd name="connsiteX4" fmla="*/ 11084049 w 21059793"/>
              <a:gd name="connsiteY4" fmla="*/ 11433733 h 11433733"/>
              <a:gd name="connsiteX0" fmla="*/ 11084049 w 22674521"/>
              <a:gd name="connsiteY0" fmla="*/ 11433733 h 11433733"/>
              <a:gd name="connsiteX1" fmla="*/ 1 w 22674521"/>
              <a:gd name="connsiteY1" fmla="*/ 6768160 h 11433733"/>
              <a:gd name="connsiteX2" fmla="*/ 19543789 w 22674521"/>
              <a:gd name="connsiteY2" fmla="*/ -1 h 11433733"/>
              <a:gd name="connsiteX3" fmla="*/ 22674521 w 22674521"/>
              <a:gd name="connsiteY3" fmla="*/ 7745155 h 11433733"/>
              <a:gd name="connsiteX4" fmla="*/ 11084049 w 22674521"/>
              <a:gd name="connsiteY4" fmla="*/ 11433733 h 11433733"/>
              <a:gd name="connsiteX0" fmla="*/ 3057318 w 22674521"/>
              <a:gd name="connsiteY0" fmla="*/ 13429991 h 13429992"/>
              <a:gd name="connsiteX1" fmla="*/ 1 w 22674521"/>
              <a:gd name="connsiteY1" fmla="*/ 6768160 h 13429992"/>
              <a:gd name="connsiteX2" fmla="*/ 19543789 w 22674521"/>
              <a:gd name="connsiteY2" fmla="*/ -1 h 13429992"/>
              <a:gd name="connsiteX3" fmla="*/ 22674521 w 22674521"/>
              <a:gd name="connsiteY3" fmla="*/ 7745155 h 13429992"/>
              <a:gd name="connsiteX4" fmla="*/ 3057318 w 22674521"/>
              <a:gd name="connsiteY4" fmla="*/ 13429991 h 13429992"/>
              <a:gd name="connsiteX0" fmla="*/ 2976552 w 22593755"/>
              <a:gd name="connsiteY0" fmla="*/ 13429991 h 13429992"/>
              <a:gd name="connsiteX1" fmla="*/ 0 w 22593755"/>
              <a:gd name="connsiteY1" fmla="*/ 6536647 h 13429992"/>
              <a:gd name="connsiteX2" fmla="*/ 19463023 w 22593755"/>
              <a:gd name="connsiteY2" fmla="*/ -1 h 13429992"/>
              <a:gd name="connsiteX3" fmla="*/ 22593755 w 22593755"/>
              <a:gd name="connsiteY3" fmla="*/ 7745155 h 13429992"/>
              <a:gd name="connsiteX4" fmla="*/ 2976552 w 22593755"/>
              <a:gd name="connsiteY4" fmla="*/ 13429991 h 13429992"/>
              <a:gd name="connsiteX0" fmla="*/ 2847172 w 22464375"/>
              <a:gd name="connsiteY0" fmla="*/ 13429991 h 13429992"/>
              <a:gd name="connsiteX1" fmla="*/ 0 w 22464375"/>
              <a:gd name="connsiteY1" fmla="*/ 6735259 h 13429992"/>
              <a:gd name="connsiteX2" fmla="*/ 19333643 w 22464375"/>
              <a:gd name="connsiteY2" fmla="*/ -1 h 13429992"/>
              <a:gd name="connsiteX3" fmla="*/ 22464375 w 22464375"/>
              <a:gd name="connsiteY3" fmla="*/ 7745155 h 13429992"/>
              <a:gd name="connsiteX4" fmla="*/ 2847172 w 22464375"/>
              <a:gd name="connsiteY4" fmla="*/ 13429991 h 13429992"/>
              <a:gd name="connsiteX0" fmla="*/ 2847172 w 22060475"/>
              <a:gd name="connsiteY0" fmla="*/ 13429991 h 13429992"/>
              <a:gd name="connsiteX1" fmla="*/ 0 w 22060475"/>
              <a:gd name="connsiteY1" fmla="*/ 6735259 h 13429992"/>
              <a:gd name="connsiteX2" fmla="*/ 19333643 w 22060475"/>
              <a:gd name="connsiteY2" fmla="*/ -1 h 13429992"/>
              <a:gd name="connsiteX3" fmla="*/ 22060475 w 22060475"/>
              <a:gd name="connsiteY3" fmla="*/ 6585751 h 13429992"/>
              <a:gd name="connsiteX4" fmla="*/ 2847172 w 22060475"/>
              <a:gd name="connsiteY4" fmla="*/ 13429991 h 13429992"/>
              <a:gd name="connsiteX0" fmla="*/ 1078915 w 22060475"/>
              <a:gd name="connsiteY0" fmla="*/ 9170985 h 9170984"/>
              <a:gd name="connsiteX1" fmla="*/ 0 w 22060475"/>
              <a:gd name="connsiteY1" fmla="*/ 6735259 h 9170984"/>
              <a:gd name="connsiteX2" fmla="*/ 19333643 w 22060475"/>
              <a:gd name="connsiteY2" fmla="*/ -1 h 9170984"/>
              <a:gd name="connsiteX3" fmla="*/ 22060475 w 22060475"/>
              <a:gd name="connsiteY3" fmla="*/ 6585751 h 9170984"/>
              <a:gd name="connsiteX4" fmla="*/ 1078915 w 22060475"/>
              <a:gd name="connsiteY4" fmla="*/ 9170985 h 9170984"/>
              <a:gd name="connsiteX0" fmla="*/ 1078915 w 20391489"/>
              <a:gd name="connsiteY0" fmla="*/ 9170985 h 9170984"/>
              <a:gd name="connsiteX1" fmla="*/ 0 w 20391489"/>
              <a:gd name="connsiteY1" fmla="*/ 6735259 h 9170984"/>
              <a:gd name="connsiteX2" fmla="*/ 19333643 w 20391489"/>
              <a:gd name="connsiteY2" fmla="*/ -1 h 9170984"/>
              <a:gd name="connsiteX3" fmla="*/ 20391487 w 20391489"/>
              <a:gd name="connsiteY3" fmla="*/ 2454601 h 9170984"/>
              <a:gd name="connsiteX4" fmla="*/ 1078915 w 20391489"/>
              <a:gd name="connsiteY4" fmla="*/ 9170985 h 9170984"/>
              <a:gd name="connsiteX0" fmla="*/ 1553809 w 20391486"/>
              <a:gd name="connsiteY0" fmla="*/ 10166178 h 10166178"/>
              <a:gd name="connsiteX1" fmla="*/ 0 w 20391486"/>
              <a:gd name="connsiteY1" fmla="*/ 6735259 h 10166178"/>
              <a:gd name="connsiteX2" fmla="*/ 19333643 w 20391486"/>
              <a:gd name="connsiteY2" fmla="*/ -1 h 10166178"/>
              <a:gd name="connsiteX3" fmla="*/ 20391487 w 20391486"/>
              <a:gd name="connsiteY3" fmla="*/ 2454601 h 10166178"/>
              <a:gd name="connsiteX4" fmla="*/ 1553809 w 20391486"/>
              <a:gd name="connsiteY4" fmla="*/ 10166178 h 10166178"/>
              <a:gd name="connsiteX0" fmla="*/ 1553809 w 20938354"/>
              <a:gd name="connsiteY0" fmla="*/ 10166178 h 10166178"/>
              <a:gd name="connsiteX1" fmla="*/ 0 w 20938354"/>
              <a:gd name="connsiteY1" fmla="*/ 6735259 h 10166178"/>
              <a:gd name="connsiteX2" fmla="*/ 19333643 w 20938354"/>
              <a:gd name="connsiteY2" fmla="*/ -1 h 10166178"/>
              <a:gd name="connsiteX3" fmla="*/ 20938355 w 20938354"/>
              <a:gd name="connsiteY3" fmla="*/ 3378149 h 10166178"/>
              <a:gd name="connsiteX4" fmla="*/ 1553809 w 20938354"/>
              <a:gd name="connsiteY4" fmla="*/ 10166178 h 10166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8354" h="10166178">
                <a:moveTo>
                  <a:pt x="1553809" y="10166178"/>
                </a:moveTo>
                <a:lnTo>
                  <a:pt x="0" y="6735259"/>
                </a:lnTo>
                <a:lnTo>
                  <a:pt x="19333643" y="-1"/>
                </a:lnTo>
                <a:lnTo>
                  <a:pt x="20938355" y="3378149"/>
                </a:lnTo>
                <a:lnTo>
                  <a:pt x="1553809" y="10166178"/>
                </a:lnTo>
                <a:close/>
              </a:path>
            </a:pathLst>
          </a:custGeom>
          <a:gradFill flip="none" rotWithShape="1">
            <a:gsLst>
              <a:gs pos="45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>
              <a:cs typeface="+mn-ea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8B4A774-B360-430E-9753-8273D6AB34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4355" y="2019125"/>
            <a:ext cx="1338750" cy="1348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7A4A96D-1446-405E-8B29-3580EEDE45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284" y="3149059"/>
            <a:ext cx="784125" cy="78446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0AF9285-13D0-4B60-8660-C04595305EC8}"/>
              </a:ext>
            </a:extLst>
          </p:cNvPr>
          <p:cNvSpPr txBox="1"/>
          <p:nvPr/>
        </p:nvSpPr>
        <p:spPr>
          <a:xfrm>
            <a:off x="4518169" y="2398529"/>
            <a:ext cx="30620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cs typeface="+mn-ea"/>
                <a:sym typeface="+mn-lt"/>
              </a:rPr>
              <a:t>THANK</a:t>
            </a:r>
          </a:p>
          <a:p>
            <a:pPr algn="ctr"/>
            <a:r>
              <a:rPr lang="en-US" altLang="zh-CN" sz="6000" b="1" dirty="0">
                <a:solidFill>
                  <a:schemeClr val="bg1"/>
                </a:solidFill>
                <a:cs typeface="+mn-ea"/>
                <a:sym typeface="+mn-lt"/>
              </a:rPr>
              <a:t>YOU</a:t>
            </a:r>
            <a:endParaRPr lang="zh-CN" altLang="en-US" sz="6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34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1" grpId="0" animBg="1"/>
      <p:bldP spid="15" grpId="0" animBg="1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45317331-CAA0-4D4A-B1B4-914165A33E27}"/>
              </a:ext>
            </a:extLst>
          </p:cNvPr>
          <p:cNvSpPr/>
          <p:nvPr/>
        </p:nvSpPr>
        <p:spPr>
          <a:xfrm rot="1266375">
            <a:off x="5974470" y="-262319"/>
            <a:ext cx="6885271" cy="3829139"/>
          </a:xfrm>
          <a:custGeom>
            <a:avLst/>
            <a:gdLst>
              <a:gd name="connsiteX0" fmla="*/ 0 w 5930900"/>
              <a:gd name="connsiteY0" fmla="*/ 0 h 2316335"/>
              <a:gd name="connsiteX1" fmla="*/ 5930900 w 5930900"/>
              <a:gd name="connsiteY1" fmla="*/ 0 h 2316335"/>
              <a:gd name="connsiteX2" fmla="*/ 5930900 w 5930900"/>
              <a:gd name="connsiteY2" fmla="*/ 2316335 h 2316335"/>
              <a:gd name="connsiteX3" fmla="*/ 0 w 5930900"/>
              <a:gd name="connsiteY3" fmla="*/ 2316335 h 2316335"/>
              <a:gd name="connsiteX4" fmla="*/ 0 w 5930900"/>
              <a:gd name="connsiteY4" fmla="*/ 0 h 2316335"/>
              <a:gd name="connsiteX0" fmla="*/ 0 w 5930900"/>
              <a:gd name="connsiteY0" fmla="*/ 0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5" fmla="*/ 0 w 5930900"/>
              <a:gd name="connsiteY5" fmla="*/ 0 h 2316335"/>
              <a:gd name="connsiteX0" fmla="*/ 0 w 5930900"/>
              <a:gd name="connsiteY0" fmla="*/ 2316335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0 w 5930900"/>
              <a:gd name="connsiteY0" fmla="*/ 2316335 h 2316335"/>
              <a:gd name="connsiteX1" fmla="*/ 494039 w 5930900"/>
              <a:gd name="connsiteY1" fmla="*/ 2322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1 w 6151366"/>
              <a:gd name="connsiteY0" fmla="*/ 4143493 h 4143492"/>
              <a:gd name="connsiteX1" fmla="*/ 714505 w 6151366"/>
              <a:gd name="connsiteY1" fmla="*/ 23225 h 4143492"/>
              <a:gd name="connsiteX2" fmla="*/ 6151366 w 6151366"/>
              <a:gd name="connsiteY2" fmla="*/ 0 h 4143492"/>
              <a:gd name="connsiteX3" fmla="*/ 6151366 w 6151366"/>
              <a:gd name="connsiteY3" fmla="*/ 2316335 h 4143492"/>
              <a:gd name="connsiteX4" fmla="*/ 1 w 6151366"/>
              <a:gd name="connsiteY4" fmla="*/ 4143493 h 4143492"/>
              <a:gd name="connsiteX0" fmla="*/ 1 w 6182059"/>
              <a:gd name="connsiteY0" fmla="*/ 4143493 h 4143492"/>
              <a:gd name="connsiteX1" fmla="*/ 714505 w 6182059"/>
              <a:gd name="connsiteY1" fmla="*/ 23225 h 4143492"/>
              <a:gd name="connsiteX2" fmla="*/ 6151366 w 6182059"/>
              <a:gd name="connsiteY2" fmla="*/ 0 h 4143492"/>
              <a:gd name="connsiteX3" fmla="*/ 6182057 w 6182059"/>
              <a:gd name="connsiteY3" fmla="*/ 2388426 h 4143492"/>
              <a:gd name="connsiteX4" fmla="*/ 1 w 6182059"/>
              <a:gd name="connsiteY4" fmla="*/ 4143493 h 4143492"/>
              <a:gd name="connsiteX0" fmla="*/ 1 w 6182056"/>
              <a:gd name="connsiteY0" fmla="*/ 5718529 h 5718528"/>
              <a:gd name="connsiteX1" fmla="*/ 714505 w 6182056"/>
              <a:gd name="connsiteY1" fmla="*/ 1598261 h 5718528"/>
              <a:gd name="connsiteX2" fmla="*/ 5602667 w 6182056"/>
              <a:gd name="connsiteY2" fmla="*/ -1 h 5718528"/>
              <a:gd name="connsiteX3" fmla="*/ 6182057 w 6182056"/>
              <a:gd name="connsiteY3" fmla="*/ 3963462 h 5718528"/>
              <a:gd name="connsiteX4" fmla="*/ 1 w 6182056"/>
              <a:gd name="connsiteY4" fmla="*/ 5718529 h 5718528"/>
              <a:gd name="connsiteX0" fmla="*/ 1 w 20258292"/>
              <a:gd name="connsiteY0" fmla="*/ 10888428 h 10888427"/>
              <a:gd name="connsiteX1" fmla="*/ 714505 w 20258292"/>
              <a:gd name="connsiteY1" fmla="*/ 6768160 h 10888427"/>
              <a:gd name="connsiteX2" fmla="*/ 20258293 w 20258292"/>
              <a:gd name="connsiteY2" fmla="*/ -1 h 10888427"/>
              <a:gd name="connsiteX3" fmla="*/ 6182057 w 20258292"/>
              <a:gd name="connsiteY3" fmla="*/ 9133361 h 10888427"/>
              <a:gd name="connsiteX4" fmla="*/ 1 w 20258292"/>
              <a:gd name="connsiteY4" fmla="*/ 10888428 h 10888427"/>
              <a:gd name="connsiteX0" fmla="*/ 1 w 21774297"/>
              <a:gd name="connsiteY0" fmla="*/ 10888428 h 10888427"/>
              <a:gd name="connsiteX1" fmla="*/ 714505 w 21774297"/>
              <a:gd name="connsiteY1" fmla="*/ 6768160 h 10888427"/>
              <a:gd name="connsiteX2" fmla="*/ 20258293 w 21774297"/>
              <a:gd name="connsiteY2" fmla="*/ -1 h 10888427"/>
              <a:gd name="connsiteX3" fmla="*/ 21774298 w 21774297"/>
              <a:gd name="connsiteY3" fmla="*/ 10586625 h 10888427"/>
              <a:gd name="connsiteX4" fmla="*/ 1 w 21774297"/>
              <a:gd name="connsiteY4" fmla="*/ 10888428 h 10888427"/>
              <a:gd name="connsiteX0" fmla="*/ 11084049 w 21059793"/>
              <a:gd name="connsiteY0" fmla="*/ 11433733 h 11433733"/>
              <a:gd name="connsiteX1" fmla="*/ 1 w 21059793"/>
              <a:gd name="connsiteY1" fmla="*/ 6768160 h 11433733"/>
              <a:gd name="connsiteX2" fmla="*/ 19543789 w 21059793"/>
              <a:gd name="connsiteY2" fmla="*/ -1 h 11433733"/>
              <a:gd name="connsiteX3" fmla="*/ 21059794 w 21059793"/>
              <a:gd name="connsiteY3" fmla="*/ 10586625 h 11433733"/>
              <a:gd name="connsiteX4" fmla="*/ 11084049 w 21059793"/>
              <a:gd name="connsiteY4" fmla="*/ 11433733 h 11433733"/>
              <a:gd name="connsiteX0" fmla="*/ 11084049 w 22674521"/>
              <a:gd name="connsiteY0" fmla="*/ 11433733 h 11433733"/>
              <a:gd name="connsiteX1" fmla="*/ 1 w 22674521"/>
              <a:gd name="connsiteY1" fmla="*/ 6768160 h 11433733"/>
              <a:gd name="connsiteX2" fmla="*/ 19543789 w 22674521"/>
              <a:gd name="connsiteY2" fmla="*/ -1 h 11433733"/>
              <a:gd name="connsiteX3" fmla="*/ 22674521 w 22674521"/>
              <a:gd name="connsiteY3" fmla="*/ 7745155 h 11433733"/>
              <a:gd name="connsiteX4" fmla="*/ 11084049 w 22674521"/>
              <a:gd name="connsiteY4" fmla="*/ 11433733 h 1143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74521" h="11433733">
                <a:moveTo>
                  <a:pt x="11084049" y="11433733"/>
                </a:moveTo>
                <a:lnTo>
                  <a:pt x="1" y="6768160"/>
                </a:lnTo>
                <a:lnTo>
                  <a:pt x="19543789" y="-1"/>
                </a:lnTo>
                <a:lnTo>
                  <a:pt x="22674521" y="7745155"/>
                </a:lnTo>
                <a:lnTo>
                  <a:pt x="11084049" y="11433733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EA6573-E29A-473E-83AB-7F45AAB1F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36" y="726813"/>
            <a:ext cx="5421938" cy="5424301"/>
          </a:xfrm>
          <a:prstGeom prst="rect">
            <a:avLst/>
          </a:prstGeom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129178B-9AC6-4FE0-A8AF-FE614939F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7723" y="1886666"/>
            <a:ext cx="1128375" cy="11288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5EDD3D-9590-47CE-9CE2-5EE67A1E1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047" y="345417"/>
            <a:ext cx="315563" cy="3061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9F7354-4B23-4851-BE4D-3570AF9C6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0322" y="4194361"/>
            <a:ext cx="1799654" cy="1800438"/>
          </a:xfrm>
          <a:prstGeom prst="rect">
            <a:avLst/>
          </a:prstGeom>
        </p:spPr>
      </p:pic>
      <p:sp>
        <p:nvSpPr>
          <p:cNvPr id="7" name="矩形 3">
            <a:extLst>
              <a:ext uri="{FF2B5EF4-FFF2-40B4-BE49-F238E27FC236}">
                <a16:creationId xmlns:a16="http://schemas.microsoft.com/office/drawing/2014/main" id="{78E417D4-3CAA-4997-9D0D-0DB052657F71}"/>
              </a:ext>
            </a:extLst>
          </p:cNvPr>
          <p:cNvSpPr/>
          <p:nvPr/>
        </p:nvSpPr>
        <p:spPr>
          <a:xfrm rot="1266375">
            <a:off x="7291271" y="3122668"/>
            <a:ext cx="6698812" cy="4497683"/>
          </a:xfrm>
          <a:custGeom>
            <a:avLst/>
            <a:gdLst>
              <a:gd name="connsiteX0" fmla="*/ 0 w 5930900"/>
              <a:gd name="connsiteY0" fmla="*/ 0 h 2316335"/>
              <a:gd name="connsiteX1" fmla="*/ 5930900 w 5930900"/>
              <a:gd name="connsiteY1" fmla="*/ 0 h 2316335"/>
              <a:gd name="connsiteX2" fmla="*/ 5930900 w 5930900"/>
              <a:gd name="connsiteY2" fmla="*/ 2316335 h 2316335"/>
              <a:gd name="connsiteX3" fmla="*/ 0 w 5930900"/>
              <a:gd name="connsiteY3" fmla="*/ 2316335 h 2316335"/>
              <a:gd name="connsiteX4" fmla="*/ 0 w 5930900"/>
              <a:gd name="connsiteY4" fmla="*/ 0 h 2316335"/>
              <a:gd name="connsiteX0" fmla="*/ 0 w 5930900"/>
              <a:gd name="connsiteY0" fmla="*/ 0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5" fmla="*/ 0 w 5930900"/>
              <a:gd name="connsiteY5" fmla="*/ 0 h 2316335"/>
              <a:gd name="connsiteX0" fmla="*/ 0 w 5930900"/>
              <a:gd name="connsiteY0" fmla="*/ 2316335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0 w 5930900"/>
              <a:gd name="connsiteY0" fmla="*/ 2316335 h 2316335"/>
              <a:gd name="connsiteX1" fmla="*/ 494039 w 5930900"/>
              <a:gd name="connsiteY1" fmla="*/ 2322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1 w 6151366"/>
              <a:gd name="connsiteY0" fmla="*/ 4143493 h 4143492"/>
              <a:gd name="connsiteX1" fmla="*/ 714505 w 6151366"/>
              <a:gd name="connsiteY1" fmla="*/ 23225 h 4143492"/>
              <a:gd name="connsiteX2" fmla="*/ 6151366 w 6151366"/>
              <a:gd name="connsiteY2" fmla="*/ 0 h 4143492"/>
              <a:gd name="connsiteX3" fmla="*/ 6151366 w 6151366"/>
              <a:gd name="connsiteY3" fmla="*/ 2316335 h 4143492"/>
              <a:gd name="connsiteX4" fmla="*/ 1 w 6151366"/>
              <a:gd name="connsiteY4" fmla="*/ 4143493 h 4143492"/>
              <a:gd name="connsiteX0" fmla="*/ 1 w 6182059"/>
              <a:gd name="connsiteY0" fmla="*/ 4143493 h 4143492"/>
              <a:gd name="connsiteX1" fmla="*/ 714505 w 6182059"/>
              <a:gd name="connsiteY1" fmla="*/ 23225 h 4143492"/>
              <a:gd name="connsiteX2" fmla="*/ 6151366 w 6182059"/>
              <a:gd name="connsiteY2" fmla="*/ 0 h 4143492"/>
              <a:gd name="connsiteX3" fmla="*/ 6182057 w 6182059"/>
              <a:gd name="connsiteY3" fmla="*/ 2388426 h 4143492"/>
              <a:gd name="connsiteX4" fmla="*/ 1 w 6182059"/>
              <a:gd name="connsiteY4" fmla="*/ 4143493 h 4143492"/>
              <a:gd name="connsiteX0" fmla="*/ 1 w 6182056"/>
              <a:gd name="connsiteY0" fmla="*/ 5718529 h 5718528"/>
              <a:gd name="connsiteX1" fmla="*/ 714505 w 6182056"/>
              <a:gd name="connsiteY1" fmla="*/ 1598261 h 5718528"/>
              <a:gd name="connsiteX2" fmla="*/ 5602667 w 6182056"/>
              <a:gd name="connsiteY2" fmla="*/ -1 h 5718528"/>
              <a:gd name="connsiteX3" fmla="*/ 6182057 w 6182056"/>
              <a:gd name="connsiteY3" fmla="*/ 3963462 h 5718528"/>
              <a:gd name="connsiteX4" fmla="*/ 1 w 6182056"/>
              <a:gd name="connsiteY4" fmla="*/ 5718529 h 5718528"/>
              <a:gd name="connsiteX0" fmla="*/ 1 w 20258292"/>
              <a:gd name="connsiteY0" fmla="*/ 10888428 h 10888427"/>
              <a:gd name="connsiteX1" fmla="*/ 714505 w 20258292"/>
              <a:gd name="connsiteY1" fmla="*/ 6768160 h 10888427"/>
              <a:gd name="connsiteX2" fmla="*/ 20258293 w 20258292"/>
              <a:gd name="connsiteY2" fmla="*/ -1 h 10888427"/>
              <a:gd name="connsiteX3" fmla="*/ 6182057 w 20258292"/>
              <a:gd name="connsiteY3" fmla="*/ 9133361 h 10888427"/>
              <a:gd name="connsiteX4" fmla="*/ 1 w 20258292"/>
              <a:gd name="connsiteY4" fmla="*/ 10888428 h 10888427"/>
              <a:gd name="connsiteX0" fmla="*/ 1 w 21774297"/>
              <a:gd name="connsiteY0" fmla="*/ 10888428 h 10888427"/>
              <a:gd name="connsiteX1" fmla="*/ 714505 w 21774297"/>
              <a:gd name="connsiteY1" fmla="*/ 6768160 h 10888427"/>
              <a:gd name="connsiteX2" fmla="*/ 20258293 w 21774297"/>
              <a:gd name="connsiteY2" fmla="*/ -1 h 10888427"/>
              <a:gd name="connsiteX3" fmla="*/ 21774298 w 21774297"/>
              <a:gd name="connsiteY3" fmla="*/ 10586625 h 10888427"/>
              <a:gd name="connsiteX4" fmla="*/ 1 w 21774297"/>
              <a:gd name="connsiteY4" fmla="*/ 10888428 h 10888427"/>
              <a:gd name="connsiteX0" fmla="*/ 11084049 w 21059793"/>
              <a:gd name="connsiteY0" fmla="*/ 11433733 h 11433733"/>
              <a:gd name="connsiteX1" fmla="*/ 1 w 21059793"/>
              <a:gd name="connsiteY1" fmla="*/ 6768160 h 11433733"/>
              <a:gd name="connsiteX2" fmla="*/ 19543789 w 21059793"/>
              <a:gd name="connsiteY2" fmla="*/ -1 h 11433733"/>
              <a:gd name="connsiteX3" fmla="*/ 21059794 w 21059793"/>
              <a:gd name="connsiteY3" fmla="*/ 10586625 h 11433733"/>
              <a:gd name="connsiteX4" fmla="*/ 11084049 w 21059793"/>
              <a:gd name="connsiteY4" fmla="*/ 11433733 h 11433733"/>
              <a:gd name="connsiteX0" fmla="*/ 11084049 w 22674521"/>
              <a:gd name="connsiteY0" fmla="*/ 11433733 h 11433733"/>
              <a:gd name="connsiteX1" fmla="*/ 1 w 22674521"/>
              <a:gd name="connsiteY1" fmla="*/ 6768160 h 11433733"/>
              <a:gd name="connsiteX2" fmla="*/ 19543789 w 22674521"/>
              <a:gd name="connsiteY2" fmla="*/ -1 h 11433733"/>
              <a:gd name="connsiteX3" fmla="*/ 22674521 w 22674521"/>
              <a:gd name="connsiteY3" fmla="*/ 7745155 h 11433733"/>
              <a:gd name="connsiteX4" fmla="*/ 11084049 w 22674521"/>
              <a:gd name="connsiteY4" fmla="*/ 11433733 h 11433733"/>
              <a:gd name="connsiteX0" fmla="*/ 3057318 w 22674521"/>
              <a:gd name="connsiteY0" fmla="*/ 13429991 h 13429992"/>
              <a:gd name="connsiteX1" fmla="*/ 1 w 22674521"/>
              <a:gd name="connsiteY1" fmla="*/ 6768160 h 13429992"/>
              <a:gd name="connsiteX2" fmla="*/ 19543789 w 22674521"/>
              <a:gd name="connsiteY2" fmla="*/ -1 h 13429992"/>
              <a:gd name="connsiteX3" fmla="*/ 22674521 w 22674521"/>
              <a:gd name="connsiteY3" fmla="*/ 7745155 h 13429992"/>
              <a:gd name="connsiteX4" fmla="*/ 3057318 w 22674521"/>
              <a:gd name="connsiteY4" fmla="*/ 13429991 h 13429992"/>
              <a:gd name="connsiteX0" fmla="*/ 2976552 w 22593755"/>
              <a:gd name="connsiteY0" fmla="*/ 13429991 h 13429992"/>
              <a:gd name="connsiteX1" fmla="*/ 0 w 22593755"/>
              <a:gd name="connsiteY1" fmla="*/ 6536647 h 13429992"/>
              <a:gd name="connsiteX2" fmla="*/ 19463023 w 22593755"/>
              <a:gd name="connsiteY2" fmla="*/ -1 h 13429992"/>
              <a:gd name="connsiteX3" fmla="*/ 22593755 w 22593755"/>
              <a:gd name="connsiteY3" fmla="*/ 7745155 h 13429992"/>
              <a:gd name="connsiteX4" fmla="*/ 2976552 w 22593755"/>
              <a:gd name="connsiteY4" fmla="*/ 13429991 h 13429992"/>
              <a:gd name="connsiteX0" fmla="*/ 2847172 w 22464375"/>
              <a:gd name="connsiteY0" fmla="*/ 13429991 h 13429992"/>
              <a:gd name="connsiteX1" fmla="*/ 0 w 22464375"/>
              <a:gd name="connsiteY1" fmla="*/ 6735259 h 13429992"/>
              <a:gd name="connsiteX2" fmla="*/ 19333643 w 22464375"/>
              <a:gd name="connsiteY2" fmla="*/ -1 h 13429992"/>
              <a:gd name="connsiteX3" fmla="*/ 22464375 w 22464375"/>
              <a:gd name="connsiteY3" fmla="*/ 7745155 h 13429992"/>
              <a:gd name="connsiteX4" fmla="*/ 2847172 w 22464375"/>
              <a:gd name="connsiteY4" fmla="*/ 13429991 h 13429992"/>
              <a:gd name="connsiteX0" fmla="*/ 2847172 w 22060475"/>
              <a:gd name="connsiteY0" fmla="*/ 13429991 h 13429992"/>
              <a:gd name="connsiteX1" fmla="*/ 0 w 22060475"/>
              <a:gd name="connsiteY1" fmla="*/ 6735259 h 13429992"/>
              <a:gd name="connsiteX2" fmla="*/ 19333643 w 22060475"/>
              <a:gd name="connsiteY2" fmla="*/ -1 h 13429992"/>
              <a:gd name="connsiteX3" fmla="*/ 22060475 w 22060475"/>
              <a:gd name="connsiteY3" fmla="*/ 6585751 h 13429992"/>
              <a:gd name="connsiteX4" fmla="*/ 2847172 w 22060475"/>
              <a:gd name="connsiteY4" fmla="*/ 13429991 h 1342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60475" h="13429992">
                <a:moveTo>
                  <a:pt x="2847172" y="13429991"/>
                </a:moveTo>
                <a:lnTo>
                  <a:pt x="0" y="6735259"/>
                </a:lnTo>
                <a:lnTo>
                  <a:pt x="19333643" y="-1"/>
                </a:lnTo>
                <a:lnTo>
                  <a:pt x="22060475" y="6585751"/>
                </a:lnTo>
                <a:lnTo>
                  <a:pt x="2847172" y="13429991"/>
                </a:lnTo>
                <a:close/>
              </a:path>
            </a:pathLst>
          </a:custGeom>
          <a:gradFill flip="none" rotWithShape="1">
            <a:gsLst>
              <a:gs pos="5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299DBB4-0456-4E5C-92FB-E0779DFA8F62}"/>
              </a:ext>
            </a:extLst>
          </p:cNvPr>
          <p:cNvGrpSpPr/>
          <p:nvPr/>
        </p:nvGrpSpPr>
        <p:grpSpPr>
          <a:xfrm>
            <a:off x="6479230" y="4165148"/>
            <a:ext cx="2101343" cy="2103794"/>
            <a:chOff x="4294187" y="877888"/>
            <a:chExt cx="1360488" cy="1362075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31B24B8-2C42-4A6B-AE5A-4A2C077AA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4187" y="877888"/>
              <a:ext cx="1360488" cy="1362075"/>
            </a:xfrm>
            <a:custGeom>
              <a:avLst/>
              <a:gdLst>
                <a:gd name="T0" fmla="*/ 429 w 857"/>
                <a:gd name="T1" fmla="*/ 0 h 858"/>
                <a:gd name="T2" fmla="*/ 857 w 857"/>
                <a:gd name="T3" fmla="*/ 429 h 858"/>
                <a:gd name="T4" fmla="*/ 429 w 857"/>
                <a:gd name="T5" fmla="*/ 858 h 858"/>
                <a:gd name="T6" fmla="*/ 0 w 857"/>
                <a:gd name="T7" fmla="*/ 429 h 858"/>
                <a:gd name="T8" fmla="*/ 429 w 857"/>
                <a:gd name="T9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858">
                  <a:moveTo>
                    <a:pt x="429" y="0"/>
                  </a:moveTo>
                  <a:lnTo>
                    <a:pt x="857" y="429"/>
                  </a:lnTo>
                  <a:lnTo>
                    <a:pt x="429" y="858"/>
                  </a:lnTo>
                  <a:lnTo>
                    <a:pt x="0" y="429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00A3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754844C-6B38-4771-8A31-FCFEB3C2B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050" y="877888"/>
              <a:ext cx="682625" cy="1362075"/>
            </a:xfrm>
            <a:custGeom>
              <a:avLst/>
              <a:gdLst>
                <a:gd name="T0" fmla="*/ 0 w 430"/>
                <a:gd name="T1" fmla="*/ 857 h 858"/>
                <a:gd name="T2" fmla="*/ 2 w 430"/>
                <a:gd name="T3" fmla="*/ 858 h 858"/>
                <a:gd name="T4" fmla="*/ 430 w 430"/>
                <a:gd name="T5" fmla="*/ 429 h 858"/>
                <a:gd name="T6" fmla="*/ 2 w 430"/>
                <a:gd name="T7" fmla="*/ 0 h 858"/>
                <a:gd name="T8" fmla="*/ 0 w 430"/>
                <a:gd name="T9" fmla="*/ 1 h 858"/>
                <a:gd name="T10" fmla="*/ 0 w 430"/>
                <a:gd name="T11" fmla="*/ 857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858">
                  <a:moveTo>
                    <a:pt x="0" y="857"/>
                  </a:moveTo>
                  <a:lnTo>
                    <a:pt x="2" y="858"/>
                  </a:lnTo>
                  <a:lnTo>
                    <a:pt x="430" y="429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857"/>
                  </a:lnTo>
                  <a:close/>
                </a:path>
              </a:pathLst>
            </a:custGeom>
            <a:solidFill>
              <a:srgbClr val="39B9B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矩形 3">
            <a:extLst>
              <a:ext uri="{FF2B5EF4-FFF2-40B4-BE49-F238E27FC236}">
                <a16:creationId xmlns:a16="http://schemas.microsoft.com/office/drawing/2014/main" id="{4C726761-1CD4-419A-9F55-2EDE05C82AE0}"/>
              </a:ext>
            </a:extLst>
          </p:cNvPr>
          <p:cNvSpPr/>
          <p:nvPr/>
        </p:nvSpPr>
        <p:spPr>
          <a:xfrm rot="1266375">
            <a:off x="1277979" y="-336821"/>
            <a:ext cx="6192013" cy="3071348"/>
          </a:xfrm>
          <a:custGeom>
            <a:avLst/>
            <a:gdLst>
              <a:gd name="connsiteX0" fmla="*/ 0 w 5930900"/>
              <a:gd name="connsiteY0" fmla="*/ 0 h 2316335"/>
              <a:gd name="connsiteX1" fmla="*/ 5930900 w 5930900"/>
              <a:gd name="connsiteY1" fmla="*/ 0 h 2316335"/>
              <a:gd name="connsiteX2" fmla="*/ 5930900 w 5930900"/>
              <a:gd name="connsiteY2" fmla="*/ 2316335 h 2316335"/>
              <a:gd name="connsiteX3" fmla="*/ 0 w 5930900"/>
              <a:gd name="connsiteY3" fmla="*/ 2316335 h 2316335"/>
              <a:gd name="connsiteX4" fmla="*/ 0 w 5930900"/>
              <a:gd name="connsiteY4" fmla="*/ 0 h 2316335"/>
              <a:gd name="connsiteX0" fmla="*/ 0 w 5930900"/>
              <a:gd name="connsiteY0" fmla="*/ 0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5" fmla="*/ 0 w 5930900"/>
              <a:gd name="connsiteY5" fmla="*/ 0 h 2316335"/>
              <a:gd name="connsiteX0" fmla="*/ 0 w 5930900"/>
              <a:gd name="connsiteY0" fmla="*/ 2316335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0 w 5930900"/>
              <a:gd name="connsiteY0" fmla="*/ 2316335 h 2316335"/>
              <a:gd name="connsiteX1" fmla="*/ 494039 w 5930900"/>
              <a:gd name="connsiteY1" fmla="*/ 2322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1 w 6151366"/>
              <a:gd name="connsiteY0" fmla="*/ 4143493 h 4143492"/>
              <a:gd name="connsiteX1" fmla="*/ 714505 w 6151366"/>
              <a:gd name="connsiteY1" fmla="*/ 23225 h 4143492"/>
              <a:gd name="connsiteX2" fmla="*/ 6151366 w 6151366"/>
              <a:gd name="connsiteY2" fmla="*/ 0 h 4143492"/>
              <a:gd name="connsiteX3" fmla="*/ 6151366 w 6151366"/>
              <a:gd name="connsiteY3" fmla="*/ 2316335 h 4143492"/>
              <a:gd name="connsiteX4" fmla="*/ 1 w 6151366"/>
              <a:gd name="connsiteY4" fmla="*/ 4143493 h 4143492"/>
              <a:gd name="connsiteX0" fmla="*/ 1 w 6182059"/>
              <a:gd name="connsiteY0" fmla="*/ 4143493 h 4143492"/>
              <a:gd name="connsiteX1" fmla="*/ 714505 w 6182059"/>
              <a:gd name="connsiteY1" fmla="*/ 23225 h 4143492"/>
              <a:gd name="connsiteX2" fmla="*/ 6151366 w 6182059"/>
              <a:gd name="connsiteY2" fmla="*/ 0 h 4143492"/>
              <a:gd name="connsiteX3" fmla="*/ 6182057 w 6182059"/>
              <a:gd name="connsiteY3" fmla="*/ 2388426 h 4143492"/>
              <a:gd name="connsiteX4" fmla="*/ 1 w 6182059"/>
              <a:gd name="connsiteY4" fmla="*/ 4143493 h 4143492"/>
              <a:gd name="connsiteX0" fmla="*/ 1 w 6182056"/>
              <a:gd name="connsiteY0" fmla="*/ 5718529 h 5718528"/>
              <a:gd name="connsiteX1" fmla="*/ 714505 w 6182056"/>
              <a:gd name="connsiteY1" fmla="*/ 1598261 h 5718528"/>
              <a:gd name="connsiteX2" fmla="*/ 5602667 w 6182056"/>
              <a:gd name="connsiteY2" fmla="*/ -1 h 5718528"/>
              <a:gd name="connsiteX3" fmla="*/ 6182057 w 6182056"/>
              <a:gd name="connsiteY3" fmla="*/ 3963462 h 5718528"/>
              <a:gd name="connsiteX4" fmla="*/ 1 w 6182056"/>
              <a:gd name="connsiteY4" fmla="*/ 5718529 h 5718528"/>
              <a:gd name="connsiteX0" fmla="*/ 1 w 20258292"/>
              <a:gd name="connsiteY0" fmla="*/ 10888428 h 10888427"/>
              <a:gd name="connsiteX1" fmla="*/ 714505 w 20258292"/>
              <a:gd name="connsiteY1" fmla="*/ 6768160 h 10888427"/>
              <a:gd name="connsiteX2" fmla="*/ 20258293 w 20258292"/>
              <a:gd name="connsiteY2" fmla="*/ -1 h 10888427"/>
              <a:gd name="connsiteX3" fmla="*/ 6182057 w 20258292"/>
              <a:gd name="connsiteY3" fmla="*/ 9133361 h 10888427"/>
              <a:gd name="connsiteX4" fmla="*/ 1 w 20258292"/>
              <a:gd name="connsiteY4" fmla="*/ 10888428 h 10888427"/>
              <a:gd name="connsiteX0" fmla="*/ 1 w 21774297"/>
              <a:gd name="connsiteY0" fmla="*/ 10888428 h 10888427"/>
              <a:gd name="connsiteX1" fmla="*/ 714505 w 21774297"/>
              <a:gd name="connsiteY1" fmla="*/ 6768160 h 10888427"/>
              <a:gd name="connsiteX2" fmla="*/ 20258293 w 21774297"/>
              <a:gd name="connsiteY2" fmla="*/ -1 h 10888427"/>
              <a:gd name="connsiteX3" fmla="*/ 21774298 w 21774297"/>
              <a:gd name="connsiteY3" fmla="*/ 10586625 h 10888427"/>
              <a:gd name="connsiteX4" fmla="*/ 1 w 21774297"/>
              <a:gd name="connsiteY4" fmla="*/ 10888428 h 10888427"/>
              <a:gd name="connsiteX0" fmla="*/ 11084049 w 21059793"/>
              <a:gd name="connsiteY0" fmla="*/ 11433733 h 11433733"/>
              <a:gd name="connsiteX1" fmla="*/ 1 w 21059793"/>
              <a:gd name="connsiteY1" fmla="*/ 6768160 h 11433733"/>
              <a:gd name="connsiteX2" fmla="*/ 19543789 w 21059793"/>
              <a:gd name="connsiteY2" fmla="*/ -1 h 11433733"/>
              <a:gd name="connsiteX3" fmla="*/ 21059794 w 21059793"/>
              <a:gd name="connsiteY3" fmla="*/ 10586625 h 11433733"/>
              <a:gd name="connsiteX4" fmla="*/ 11084049 w 21059793"/>
              <a:gd name="connsiteY4" fmla="*/ 11433733 h 11433733"/>
              <a:gd name="connsiteX0" fmla="*/ 11084049 w 22674521"/>
              <a:gd name="connsiteY0" fmla="*/ 11433733 h 11433733"/>
              <a:gd name="connsiteX1" fmla="*/ 1 w 22674521"/>
              <a:gd name="connsiteY1" fmla="*/ 6768160 h 11433733"/>
              <a:gd name="connsiteX2" fmla="*/ 19543789 w 22674521"/>
              <a:gd name="connsiteY2" fmla="*/ -1 h 11433733"/>
              <a:gd name="connsiteX3" fmla="*/ 22674521 w 22674521"/>
              <a:gd name="connsiteY3" fmla="*/ 7745155 h 11433733"/>
              <a:gd name="connsiteX4" fmla="*/ 11084049 w 22674521"/>
              <a:gd name="connsiteY4" fmla="*/ 11433733 h 11433733"/>
              <a:gd name="connsiteX0" fmla="*/ 3057318 w 22674521"/>
              <a:gd name="connsiteY0" fmla="*/ 13429991 h 13429992"/>
              <a:gd name="connsiteX1" fmla="*/ 1 w 22674521"/>
              <a:gd name="connsiteY1" fmla="*/ 6768160 h 13429992"/>
              <a:gd name="connsiteX2" fmla="*/ 19543789 w 22674521"/>
              <a:gd name="connsiteY2" fmla="*/ -1 h 13429992"/>
              <a:gd name="connsiteX3" fmla="*/ 22674521 w 22674521"/>
              <a:gd name="connsiteY3" fmla="*/ 7745155 h 13429992"/>
              <a:gd name="connsiteX4" fmla="*/ 3057318 w 22674521"/>
              <a:gd name="connsiteY4" fmla="*/ 13429991 h 13429992"/>
              <a:gd name="connsiteX0" fmla="*/ 2976552 w 22593755"/>
              <a:gd name="connsiteY0" fmla="*/ 13429991 h 13429992"/>
              <a:gd name="connsiteX1" fmla="*/ 0 w 22593755"/>
              <a:gd name="connsiteY1" fmla="*/ 6536647 h 13429992"/>
              <a:gd name="connsiteX2" fmla="*/ 19463023 w 22593755"/>
              <a:gd name="connsiteY2" fmla="*/ -1 h 13429992"/>
              <a:gd name="connsiteX3" fmla="*/ 22593755 w 22593755"/>
              <a:gd name="connsiteY3" fmla="*/ 7745155 h 13429992"/>
              <a:gd name="connsiteX4" fmla="*/ 2976552 w 22593755"/>
              <a:gd name="connsiteY4" fmla="*/ 13429991 h 13429992"/>
              <a:gd name="connsiteX0" fmla="*/ 2847172 w 22464375"/>
              <a:gd name="connsiteY0" fmla="*/ 13429991 h 13429992"/>
              <a:gd name="connsiteX1" fmla="*/ 0 w 22464375"/>
              <a:gd name="connsiteY1" fmla="*/ 6735259 h 13429992"/>
              <a:gd name="connsiteX2" fmla="*/ 19333643 w 22464375"/>
              <a:gd name="connsiteY2" fmla="*/ -1 h 13429992"/>
              <a:gd name="connsiteX3" fmla="*/ 22464375 w 22464375"/>
              <a:gd name="connsiteY3" fmla="*/ 7745155 h 13429992"/>
              <a:gd name="connsiteX4" fmla="*/ 2847172 w 22464375"/>
              <a:gd name="connsiteY4" fmla="*/ 13429991 h 13429992"/>
              <a:gd name="connsiteX0" fmla="*/ 2847172 w 22060475"/>
              <a:gd name="connsiteY0" fmla="*/ 13429991 h 13429992"/>
              <a:gd name="connsiteX1" fmla="*/ 0 w 22060475"/>
              <a:gd name="connsiteY1" fmla="*/ 6735259 h 13429992"/>
              <a:gd name="connsiteX2" fmla="*/ 19333643 w 22060475"/>
              <a:gd name="connsiteY2" fmla="*/ -1 h 13429992"/>
              <a:gd name="connsiteX3" fmla="*/ 22060475 w 22060475"/>
              <a:gd name="connsiteY3" fmla="*/ 6585751 h 13429992"/>
              <a:gd name="connsiteX4" fmla="*/ 2847172 w 22060475"/>
              <a:gd name="connsiteY4" fmla="*/ 13429991 h 13429992"/>
              <a:gd name="connsiteX0" fmla="*/ 1078915 w 22060475"/>
              <a:gd name="connsiteY0" fmla="*/ 9170985 h 9170984"/>
              <a:gd name="connsiteX1" fmla="*/ 0 w 22060475"/>
              <a:gd name="connsiteY1" fmla="*/ 6735259 h 9170984"/>
              <a:gd name="connsiteX2" fmla="*/ 19333643 w 22060475"/>
              <a:gd name="connsiteY2" fmla="*/ -1 h 9170984"/>
              <a:gd name="connsiteX3" fmla="*/ 22060475 w 22060475"/>
              <a:gd name="connsiteY3" fmla="*/ 6585751 h 9170984"/>
              <a:gd name="connsiteX4" fmla="*/ 1078915 w 22060475"/>
              <a:gd name="connsiteY4" fmla="*/ 9170985 h 9170984"/>
              <a:gd name="connsiteX0" fmla="*/ 1078915 w 20391489"/>
              <a:gd name="connsiteY0" fmla="*/ 9170985 h 9170984"/>
              <a:gd name="connsiteX1" fmla="*/ 0 w 20391489"/>
              <a:gd name="connsiteY1" fmla="*/ 6735259 h 9170984"/>
              <a:gd name="connsiteX2" fmla="*/ 19333643 w 20391489"/>
              <a:gd name="connsiteY2" fmla="*/ -1 h 9170984"/>
              <a:gd name="connsiteX3" fmla="*/ 20391487 w 20391489"/>
              <a:gd name="connsiteY3" fmla="*/ 2454601 h 9170984"/>
              <a:gd name="connsiteX4" fmla="*/ 1078915 w 20391489"/>
              <a:gd name="connsiteY4" fmla="*/ 9170985 h 917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91489" h="9170984">
                <a:moveTo>
                  <a:pt x="1078915" y="9170985"/>
                </a:moveTo>
                <a:lnTo>
                  <a:pt x="0" y="6735259"/>
                </a:lnTo>
                <a:lnTo>
                  <a:pt x="19333643" y="-1"/>
                </a:lnTo>
                <a:lnTo>
                  <a:pt x="20391487" y="2454601"/>
                </a:lnTo>
                <a:lnTo>
                  <a:pt x="1078915" y="9170985"/>
                </a:lnTo>
                <a:close/>
              </a:path>
            </a:pathLst>
          </a:custGeom>
          <a:gradFill flip="none" rotWithShape="1">
            <a:gsLst>
              <a:gs pos="45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842260C-5FDC-4AEB-8DBD-DD3E120D77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635" y="747635"/>
            <a:ext cx="908438" cy="908833"/>
          </a:xfrm>
          <a:prstGeom prst="rect">
            <a:avLst/>
          </a:prstGeom>
        </p:spPr>
      </p:pic>
      <p:sp>
        <p:nvSpPr>
          <p:cNvPr id="15" name="矩形 3">
            <a:extLst>
              <a:ext uri="{FF2B5EF4-FFF2-40B4-BE49-F238E27FC236}">
                <a16:creationId xmlns:a16="http://schemas.microsoft.com/office/drawing/2014/main" id="{C61F77DC-8A27-49B0-BCFD-BDC62DB303AB}"/>
              </a:ext>
            </a:extLst>
          </p:cNvPr>
          <p:cNvSpPr/>
          <p:nvPr/>
        </p:nvSpPr>
        <p:spPr>
          <a:xfrm rot="1266375">
            <a:off x="2947875" y="975471"/>
            <a:ext cx="6358072" cy="3404637"/>
          </a:xfrm>
          <a:custGeom>
            <a:avLst/>
            <a:gdLst>
              <a:gd name="connsiteX0" fmla="*/ 0 w 5930900"/>
              <a:gd name="connsiteY0" fmla="*/ 0 h 2316335"/>
              <a:gd name="connsiteX1" fmla="*/ 5930900 w 5930900"/>
              <a:gd name="connsiteY1" fmla="*/ 0 h 2316335"/>
              <a:gd name="connsiteX2" fmla="*/ 5930900 w 5930900"/>
              <a:gd name="connsiteY2" fmla="*/ 2316335 h 2316335"/>
              <a:gd name="connsiteX3" fmla="*/ 0 w 5930900"/>
              <a:gd name="connsiteY3" fmla="*/ 2316335 h 2316335"/>
              <a:gd name="connsiteX4" fmla="*/ 0 w 5930900"/>
              <a:gd name="connsiteY4" fmla="*/ 0 h 2316335"/>
              <a:gd name="connsiteX0" fmla="*/ 0 w 5930900"/>
              <a:gd name="connsiteY0" fmla="*/ 0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5" fmla="*/ 0 w 5930900"/>
              <a:gd name="connsiteY5" fmla="*/ 0 h 2316335"/>
              <a:gd name="connsiteX0" fmla="*/ 0 w 5930900"/>
              <a:gd name="connsiteY0" fmla="*/ 2316335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0 w 5930900"/>
              <a:gd name="connsiteY0" fmla="*/ 2316335 h 2316335"/>
              <a:gd name="connsiteX1" fmla="*/ 494039 w 5930900"/>
              <a:gd name="connsiteY1" fmla="*/ 2322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1 w 6151366"/>
              <a:gd name="connsiteY0" fmla="*/ 4143493 h 4143492"/>
              <a:gd name="connsiteX1" fmla="*/ 714505 w 6151366"/>
              <a:gd name="connsiteY1" fmla="*/ 23225 h 4143492"/>
              <a:gd name="connsiteX2" fmla="*/ 6151366 w 6151366"/>
              <a:gd name="connsiteY2" fmla="*/ 0 h 4143492"/>
              <a:gd name="connsiteX3" fmla="*/ 6151366 w 6151366"/>
              <a:gd name="connsiteY3" fmla="*/ 2316335 h 4143492"/>
              <a:gd name="connsiteX4" fmla="*/ 1 w 6151366"/>
              <a:gd name="connsiteY4" fmla="*/ 4143493 h 4143492"/>
              <a:gd name="connsiteX0" fmla="*/ 1 w 6182059"/>
              <a:gd name="connsiteY0" fmla="*/ 4143493 h 4143492"/>
              <a:gd name="connsiteX1" fmla="*/ 714505 w 6182059"/>
              <a:gd name="connsiteY1" fmla="*/ 23225 h 4143492"/>
              <a:gd name="connsiteX2" fmla="*/ 6151366 w 6182059"/>
              <a:gd name="connsiteY2" fmla="*/ 0 h 4143492"/>
              <a:gd name="connsiteX3" fmla="*/ 6182057 w 6182059"/>
              <a:gd name="connsiteY3" fmla="*/ 2388426 h 4143492"/>
              <a:gd name="connsiteX4" fmla="*/ 1 w 6182059"/>
              <a:gd name="connsiteY4" fmla="*/ 4143493 h 4143492"/>
              <a:gd name="connsiteX0" fmla="*/ 1 w 6182056"/>
              <a:gd name="connsiteY0" fmla="*/ 5718529 h 5718528"/>
              <a:gd name="connsiteX1" fmla="*/ 714505 w 6182056"/>
              <a:gd name="connsiteY1" fmla="*/ 1598261 h 5718528"/>
              <a:gd name="connsiteX2" fmla="*/ 5602667 w 6182056"/>
              <a:gd name="connsiteY2" fmla="*/ -1 h 5718528"/>
              <a:gd name="connsiteX3" fmla="*/ 6182057 w 6182056"/>
              <a:gd name="connsiteY3" fmla="*/ 3963462 h 5718528"/>
              <a:gd name="connsiteX4" fmla="*/ 1 w 6182056"/>
              <a:gd name="connsiteY4" fmla="*/ 5718529 h 5718528"/>
              <a:gd name="connsiteX0" fmla="*/ 1 w 20258292"/>
              <a:gd name="connsiteY0" fmla="*/ 10888428 h 10888427"/>
              <a:gd name="connsiteX1" fmla="*/ 714505 w 20258292"/>
              <a:gd name="connsiteY1" fmla="*/ 6768160 h 10888427"/>
              <a:gd name="connsiteX2" fmla="*/ 20258293 w 20258292"/>
              <a:gd name="connsiteY2" fmla="*/ -1 h 10888427"/>
              <a:gd name="connsiteX3" fmla="*/ 6182057 w 20258292"/>
              <a:gd name="connsiteY3" fmla="*/ 9133361 h 10888427"/>
              <a:gd name="connsiteX4" fmla="*/ 1 w 20258292"/>
              <a:gd name="connsiteY4" fmla="*/ 10888428 h 10888427"/>
              <a:gd name="connsiteX0" fmla="*/ 1 w 21774297"/>
              <a:gd name="connsiteY0" fmla="*/ 10888428 h 10888427"/>
              <a:gd name="connsiteX1" fmla="*/ 714505 w 21774297"/>
              <a:gd name="connsiteY1" fmla="*/ 6768160 h 10888427"/>
              <a:gd name="connsiteX2" fmla="*/ 20258293 w 21774297"/>
              <a:gd name="connsiteY2" fmla="*/ -1 h 10888427"/>
              <a:gd name="connsiteX3" fmla="*/ 21774298 w 21774297"/>
              <a:gd name="connsiteY3" fmla="*/ 10586625 h 10888427"/>
              <a:gd name="connsiteX4" fmla="*/ 1 w 21774297"/>
              <a:gd name="connsiteY4" fmla="*/ 10888428 h 10888427"/>
              <a:gd name="connsiteX0" fmla="*/ 11084049 w 21059793"/>
              <a:gd name="connsiteY0" fmla="*/ 11433733 h 11433733"/>
              <a:gd name="connsiteX1" fmla="*/ 1 w 21059793"/>
              <a:gd name="connsiteY1" fmla="*/ 6768160 h 11433733"/>
              <a:gd name="connsiteX2" fmla="*/ 19543789 w 21059793"/>
              <a:gd name="connsiteY2" fmla="*/ -1 h 11433733"/>
              <a:gd name="connsiteX3" fmla="*/ 21059794 w 21059793"/>
              <a:gd name="connsiteY3" fmla="*/ 10586625 h 11433733"/>
              <a:gd name="connsiteX4" fmla="*/ 11084049 w 21059793"/>
              <a:gd name="connsiteY4" fmla="*/ 11433733 h 11433733"/>
              <a:gd name="connsiteX0" fmla="*/ 11084049 w 22674521"/>
              <a:gd name="connsiteY0" fmla="*/ 11433733 h 11433733"/>
              <a:gd name="connsiteX1" fmla="*/ 1 w 22674521"/>
              <a:gd name="connsiteY1" fmla="*/ 6768160 h 11433733"/>
              <a:gd name="connsiteX2" fmla="*/ 19543789 w 22674521"/>
              <a:gd name="connsiteY2" fmla="*/ -1 h 11433733"/>
              <a:gd name="connsiteX3" fmla="*/ 22674521 w 22674521"/>
              <a:gd name="connsiteY3" fmla="*/ 7745155 h 11433733"/>
              <a:gd name="connsiteX4" fmla="*/ 11084049 w 22674521"/>
              <a:gd name="connsiteY4" fmla="*/ 11433733 h 11433733"/>
              <a:gd name="connsiteX0" fmla="*/ 3057318 w 22674521"/>
              <a:gd name="connsiteY0" fmla="*/ 13429991 h 13429992"/>
              <a:gd name="connsiteX1" fmla="*/ 1 w 22674521"/>
              <a:gd name="connsiteY1" fmla="*/ 6768160 h 13429992"/>
              <a:gd name="connsiteX2" fmla="*/ 19543789 w 22674521"/>
              <a:gd name="connsiteY2" fmla="*/ -1 h 13429992"/>
              <a:gd name="connsiteX3" fmla="*/ 22674521 w 22674521"/>
              <a:gd name="connsiteY3" fmla="*/ 7745155 h 13429992"/>
              <a:gd name="connsiteX4" fmla="*/ 3057318 w 22674521"/>
              <a:gd name="connsiteY4" fmla="*/ 13429991 h 13429992"/>
              <a:gd name="connsiteX0" fmla="*/ 2976552 w 22593755"/>
              <a:gd name="connsiteY0" fmla="*/ 13429991 h 13429992"/>
              <a:gd name="connsiteX1" fmla="*/ 0 w 22593755"/>
              <a:gd name="connsiteY1" fmla="*/ 6536647 h 13429992"/>
              <a:gd name="connsiteX2" fmla="*/ 19463023 w 22593755"/>
              <a:gd name="connsiteY2" fmla="*/ -1 h 13429992"/>
              <a:gd name="connsiteX3" fmla="*/ 22593755 w 22593755"/>
              <a:gd name="connsiteY3" fmla="*/ 7745155 h 13429992"/>
              <a:gd name="connsiteX4" fmla="*/ 2976552 w 22593755"/>
              <a:gd name="connsiteY4" fmla="*/ 13429991 h 13429992"/>
              <a:gd name="connsiteX0" fmla="*/ 2847172 w 22464375"/>
              <a:gd name="connsiteY0" fmla="*/ 13429991 h 13429992"/>
              <a:gd name="connsiteX1" fmla="*/ 0 w 22464375"/>
              <a:gd name="connsiteY1" fmla="*/ 6735259 h 13429992"/>
              <a:gd name="connsiteX2" fmla="*/ 19333643 w 22464375"/>
              <a:gd name="connsiteY2" fmla="*/ -1 h 13429992"/>
              <a:gd name="connsiteX3" fmla="*/ 22464375 w 22464375"/>
              <a:gd name="connsiteY3" fmla="*/ 7745155 h 13429992"/>
              <a:gd name="connsiteX4" fmla="*/ 2847172 w 22464375"/>
              <a:gd name="connsiteY4" fmla="*/ 13429991 h 13429992"/>
              <a:gd name="connsiteX0" fmla="*/ 2847172 w 22060475"/>
              <a:gd name="connsiteY0" fmla="*/ 13429991 h 13429992"/>
              <a:gd name="connsiteX1" fmla="*/ 0 w 22060475"/>
              <a:gd name="connsiteY1" fmla="*/ 6735259 h 13429992"/>
              <a:gd name="connsiteX2" fmla="*/ 19333643 w 22060475"/>
              <a:gd name="connsiteY2" fmla="*/ -1 h 13429992"/>
              <a:gd name="connsiteX3" fmla="*/ 22060475 w 22060475"/>
              <a:gd name="connsiteY3" fmla="*/ 6585751 h 13429992"/>
              <a:gd name="connsiteX4" fmla="*/ 2847172 w 22060475"/>
              <a:gd name="connsiteY4" fmla="*/ 13429991 h 13429992"/>
              <a:gd name="connsiteX0" fmla="*/ 1078915 w 22060475"/>
              <a:gd name="connsiteY0" fmla="*/ 9170985 h 9170984"/>
              <a:gd name="connsiteX1" fmla="*/ 0 w 22060475"/>
              <a:gd name="connsiteY1" fmla="*/ 6735259 h 9170984"/>
              <a:gd name="connsiteX2" fmla="*/ 19333643 w 22060475"/>
              <a:gd name="connsiteY2" fmla="*/ -1 h 9170984"/>
              <a:gd name="connsiteX3" fmla="*/ 22060475 w 22060475"/>
              <a:gd name="connsiteY3" fmla="*/ 6585751 h 9170984"/>
              <a:gd name="connsiteX4" fmla="*/ 1078915 w 22060475"/>
              <a:gd name="connsiteY4" fmla="*/ 9170985 h 9170984"/>
              <a:gd name="connsiteX0" fmla="*/ 1078915 w 20391489"/>
              <a:gd name="connsiteY0" fmla="*/ 9170985 h 9170984"/>
              <a:gd name="connsiteX1" fmla="*/ 0 w 20391489"/>
              <a:gd name="connsiteY1" fmla="*/ 6735259 h 9170984"/>
              <a:gd name="connsiteX2" fmla="*/ 19333643 w 20391489"/>
              <a:gd name="connsiteY2" fmla="*/ -1 h 9170984"/>
              <a:gd name="connsiteX3" fmla="*/ 20391487 w 20391489"/>
              <a:gd name="connsiteY3" fmla="*/ 2454601 h 9170984"/>
              <a:gd name="connsiteX4" fmla="*/ 1078915 w 20391489"/>
              <a:gd name="connsiteY4" fmla="*/ 9170985 h 9170984"/>
              <a:gd name="connsiteX0" fmla="*/ 1553809 w 20391486"/>
              <a:gd name="connsiteY0" fmla="*/ 10166178 h 10166178"/>
              <a:gd name="connsiteX1" fmla="*/ 0 w 20391486"/>
              <a:gd name="connsiteY1" fmla="*/ 6735259 h 10166178"/>
              <a:gd name="connsiteX2" fmla="*/ 19333643 w 20391486"/>
              <a:gd name="connsiteY2" fmla="*/ -1 h 10166178"/>
              <a:gd name="connsiteX3" fmla="*/ 20391487 w 20391486"/>
              <a:gd name="connsiteY3" fmla="*/ 2454601 h 10166178"/>
              <a:gd name="connsiteX4" fmla="*/ 1553809 w 20391486"/>
              <a:gd name="connsiteY4" fmla="*/ 10166178 h 10166178"/>
              <a:gd name="connsiteX0" fmla="*/ 1553809 w 20938354"/>
              <a:gd name="connsiteY0" fmla="*/ 10166178 h 10166178"/>
              <a:gd name="connsiteX1" fmla="*/ 0 w 20938354"/>
              <a:gd name="connsiteY1" fmla="*/ 6735259 h 10166178"/>
              <a:gd name="connsiteX2" fmla="*/ 19333643 w 20938354"/>
              <a:gd name="connsiteY2" fmla="*/ -1 h 10166178"/>
              <a:gd name="connsiteX3" fmla="*/ 20938355 w 20938354"/>
              <a:gd name="connsiteY3" fmla="*/ 3378149 h 10166178"/>
              <a:gd name="connsiteX4" fmla="*/ 1553809 w 20938354"/>
              <a:gd name="connsiteY4" fmla="*/ 10166178 h 10166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8354" h="10166178">
                <a:moveTo>
                  <a:pt x="1553809" y="10166178"/>
                </a:moveTo>
                <a:lnTo>
                  <a:pt x="0" y="6735259"/>
                </a:lnTo>
                <a:lnTo>
                  <a:pt x="19333643" y="-1"/>
                </a:lnTo>
                <a:lnTo>
                  <a:pt x="20938355" y="3378149"/>
                </a:lnTo>
                <a:lnTo>
                  <a:pt x="1553809" y="10166178"/>
                </a:lnTo>
                <a:close/>
              </a:path>
            </a:pathLst>
          </a:custGeom>
          <a:gradFill flip="none" rotWithShape="1">
            <a:gsLst>
              <a:gs pos="45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>
              <a:cs typeface="+mn-ea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8B4A774-B360-430E-9753-8273D6AB34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4355" y="2019125"/>
            <a:ext cx="1338750" cy="1348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7A4A96D-1446-405E-8B29-3580EEDE45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284" y="3149059"/>
            <a:ext cx="784125" cy="78446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0AF9285-13D0-4B60-8660-C04595305EC8}"/>
              </a:ext>
            </a:extLst>
          </p:cNvPr>
          <p:cNvSpPr txBox="1"/>
          <p:nvPr/>
        </p:nvSpPr>
        <p:spPr>
          <a:xfrm>
            <a:off x="5133238" y="2169959"/>
            <a:ext cx="19062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ONE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E009941-D6D5-4661-8A93-499B07D63C17}"/>
              </a:ext>
            </a:extLst>
          </p:cNvPr>
          <p:cNvCxnSpPr/>
          <p:nvPr/>
        </p:nvCxnSpPr>
        <p:spPr>
          <a:xfrm>
            <a:off x="3817768" y="3447929"/>
            <a:ext cx="45551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87B88BB1-F5F2-4C95-94DB-59553470981D}"/>
              </a:ext>
            </a:extLst>
          </p:cNvPr>
          <p:cNvSpPr/>
          <p:nvPr/>
        </p:nvSpPr>
        <p:spPr>
          <a:xfrm>
            <a:off x="4938497" y="3646822"/>
            <a:ext cx="23136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程序展示</a:t>
            </a:r>
          </a:p>
        </p:txBody>
      </p:sp>
    </p:spTree>
    <p:extLst>
      <p:ext uri="{BB962C8B-B14F-4D97-AF65-F5344CB8AC3E}">
        <p14:creationId xmlns:p14="http://schemas.microsoft.com/office/powerpoint/2010/main" val="6493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1" grpId="0" animBg="1"/>
      <p:bldP spid="15" grpId="0" animBg="1"/>
      <p:bldP spid="16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9414BA-0DA2-42EB-962F-32D956D31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249" y="1261950"/>
            <a:ext cx="9241573" cy="54852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280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>
            <a:extLst>
              <a:ext uri="{FF2B5EF4-FFF2-40B4-BE49-F238E27FC236}">
                <a16:creationId xmlns:a16="http://schemas.microsoft.com/office/drawing/2014/main" id="{6C862CD9-D31F-4BAC-80F7-AE08185F5275}"/>
              </a:ext>
            </a:extLst>
          </p:cNvPr>
          <p:cNvSpPr txBox="1"/>
          <p:nvPr/>
        </p:nvSpPr>
        <p:spPr>
          <a:xfrm>
            <a:off x="942971" y="1588655"/>
            <a:ext cx="39901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游戏玩法：通过点击屏幕控制安卓小人跳动，每过一根“棉花糖”杆子分数增加。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程序展示见右图。</a:t>
            </a:r>
          </a:p>
        </p:txBody>
      </p:sp>
      <p:pic>
        <p:nvPicPr>
          <p:cNvPr id="52" name="图片 51" descr="应用程序&#10;&#10;低可信度描述已自动生成">
            <a:extLst>
              <a:ext uri="{FF2B5EF4-FFF2-40B4-BE49-F238E27FC236}">
                <a16:creationId xmlns:a16="http://schemas.microsoft.com/office/drawing/2014/main" id="{4B16B77D-1787-444D-AC98-C4665D9D2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319" y="0"/>
            <a:ext cx="3031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24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2022-05-07 18-04-54">
            <a:hlinkClick r:id="" action="ppaction://media"/>
            <a:extLst>
              <a:ext uri="{FF2B5EF4-FFF2-40B4-BE49-F238E27FC236}">
                <a16:creationId xmlns:a16="http://schemas.microsoft.com/office/drawing/2014/main" id="{824FE653-322B-440F-8DE3-FBAEB82451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0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86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45317331-CAA0-4D4A-B1B4-914165A33E27}"/>
              </a:ext>
            </a:extLst>
          </p:cNvPr>
          <p:cNvSpPr/>
          <p:nvPr/>
        </p:nvSpPr>
        <p:spPr>
          <a:xfrm rot="1266375">
            <a:off x="5974470" y="-262319"/>
            <a:ext cx="6885271" cy="3829139"/>
          </a:xfrm>
          <a:custGeom>
            <a:avLst/>
            <a:gdLst>
              <a:gd name="connsiteX0" fmla="*/ 0 w 5930900"/>
              <a:gd name="connsiteY0" fmla="*/ 0 h 2316335"/>
              <a:gd name="connsiteX1" fmla="*/ 5930900 w 5930900"/>
              <a:gd name="connsiteY1" fmla="*/ 0 h 2316335"/>
              <a:gd name="connsiteX2" fmla="*/ 5930900 w 5930900"/>
              <a:gd name="connsiteY2" fmla="*/ 2316335 h 2316335"/>
              <a:gd name="connsiteX3" fmla="*/ 0 w 5930900"/>
              <a:gd name="connsiteY3" fmla="*/ 2316335 h 2316335"/>
              <a:gd name="connsiteX4" fmla="*/ 0 w 5930900"/>
              <a:gd name="connsiteY4" fmla="*/ 0 h 2316335"/>
              <a:gd name="connsiteX0" fmla="*/ 0 w 5930900"/>
              <a:gd name="connsiteY0" fmla="*/ 0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5" fmla="*/ 0 w 5930900"/>
              <a:gd name="connsiteY5" fmla="*/ 0 h 2316335"/>
              <a:gd name="connsiteX0" fmla="*/ 0 w 5930900"/>
              <a:gd name="connsiteY0" fmla="*/ 2316335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0 w 5930900"/>
              <a:gd name="connsiteY0" fmla="*/ 2316335 h 2316335"/>
              <a:gd name="connsiteX1" fmla="*/ 494039 w 5930900"/>
              <a:gd name="connsiteY1" fmla="*/ 2322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1 w 6151366"/>
              <a:gd name="connsiteY0" fmla="*/ 4143493 h 4143492"/>
              <a:gd name="connsiteX1" fmla="*/ 714505 w 6151366"/>
              <a:gd name="connsiteY1" fmla="*/ 23225 h 4143492"/>
              <a:gd name="connsiteX2" fmla="*/ 6151366 w 6151366"/>
              <a:gd name="connsiteY2" fmla="*/ 0 h 4143492"/>
              <a:gd name="connsiteX3" fmla="*/ 6151366 w 6151366"/>
              <a:gd name="connsiteY3" fmla="*/ 2316335 h 4143492"/>
              <a:gd name="connsiteX4" fmla="*/ 1 w 6151366"/>
              <a:gd name="connsiteY4" fmla="*/ 4143493 h 4143492"/>
              <a:gd name="connsiteX0" fmla="*/ 1 w 6182059"/>
              <a:gd name="connsiteY0" fmla="*/ 4143493 h 4143492"/>
              <a:gd name="connsiteX1" fmla="*/ 714505 w 6182059"/>
              <a:gd name="connsiteY1" fmla="*/ 23225 h 4143492"/>
              <a:gd name="connsiteX2" fmla="*/ 6151366 w 6182059"/>
              <a:gd name="connsiteY2" fmla="*/ 0 h 4143492"/>
              <a:gd name="connsiteX3" fmla="*/ 6182057 w 6182059"/>
              <a:gd name="connsiteY3" fmla="*/ 2388426 h 4143492"/>
              <a:gd name="connsiteX4" fmla="*/ 1 w 6182059"/>
              <a:gd name="connsiteY4" fmla="*/ 4143493 h 4143492"/>
              <a:gd name="connsiteX0" fmla="*/ 1 w 6182056"/>
              <a:gd name="connsiteY0" fmla="*/ 5718529 h 5718528"/>
              <a:gd name="connsiteX1" fmla="*/ 714505 w 6182056"/>
              <a:gd name="connsiteY1" fmla="*/ 1598261 h 5718528"/>
              <a:gd name="connsiteX2" fmla="*/ 5602667 w 6182056"/>
              <a:gd name="connsiteY2" fmla="*/ -1 h 5718528"/>
              <a:gd name="connsiteX3" fmla="*/ 6182057 w 6182056"/>
              <a:gd name="connsiteY3" fmla="*/ 3963462 h 5718528"/>
              <a:gd name="connsiteX4" fmla="*/ 1 w 6182056"/>
              <a:gd name="connsiteY4" fmla="*/ 5718529 h 5718528"/>
              <a:gd name="connsiteX0" fmla="*/ 1 w 20258292"/>
              <a:gd name="connsiteY0" fmla="*/ 10888428 h 10888427"/>
              <a:gd name="connsiteX1" fmla="*/ 714505 w 20258292"/>
              <a:gd name="connsiteY1" fmla="*/ 6768160 h 10888427"/>
              <a:gd name="connsiteX2" fmla="*/ 20258293 w 20258292"/>
              <a:gd name="connsiteY2" fmla="*/ -1 h 10888427"/>
              <a:gd name="connsiteX3" fmla="*/ 6182057 w 20258292"/>
              <a:gd name="connsiteY3" fmla="*/ 9133361 h 10888427"/>
              <a:gd name="connsiteX4" fmla="*/ 1 w 20258292"/>
              <a:gd name="connsiteY4" fmla="*/ 10888428 h 10888427"/>
              <a:gd name="connsiteX0" fmla="*/ 1 w 21774297"/>
              <a:gd name="connsiteY0" fmla="*/ 10888428 h 10888427"/>
              <a:gd name="connsiteX1" fmla="*/ 714505 w 21774297"/>
              <a:gd name="connsiteY1" fmla="*/ 6768160 h 10888427"/>
              <a:gd name="connsiteX2" fmla="*/ 20258293 w 21774297"/>
              <a:gd name="connsiteY2" fmla="*/ -1 h 10888427"/>
              <a:gd name="connsiteX3" fmla="*/ 21774298 w 21774297"/>
              <a:gd name="connsiteY3" fmla="*/ 10586625 h 10888427"/>
              <a:gd name="connsiteX4" fmla="*/ 1 w 21774297"/>
              <a:gd name="connsiteY4" fmla="*/ 10888428 h 10888427"/>
              <a:gd name="connsiteX0" fmla="*/ 11084049 w 21059793"/>
              <a:gd name="connsiteY0" fmla="*/ 11433733 h 11433733"/>
              <a:gd name="connsiteX1" fmla="*/ 1 w 21059793"/>
              <a:gd name="connsiteY1" fmla="*/ 6768160 h 11433733"/>
              <a:gd name="connsiteX2" fmla="*/ 19543789 w 21059793"/>
              <a:gd name="connsiteY2" fmla="*/ -1 h 11433733"/>
              <a:gd name="connsiteX3" fmla="*/ 21059794 w 21059793"/>
              <a:gd name="connsiteY3" fmla="*/ 10586625 h 11433733"/>
              <a:gd name="connsiteX4" fmla="*/ 11084049 w 21059793"/>
              <a:gd name="connsiteY4" fmla="*/ 11433733 h 11433733"/>
              <a:gd name="connsiteX0" fmla="*/ 11084049 w 22674521"/>
              <a:gd name="connsiteY0" fmla="*/ 11433733 h 11433733"/>
              <a:gd name="connsiteX1" fmla="*/ 1 w 22674521"/>
              <a:gd name="connsiteY1" fmla="*/ 6768160 h 11433733"/>
              <a:gd name="connsiteX2" fmla="*/ 19543789 w 22674521"/>
              <a:gd name="connsiteY2" fmla="*/ -1 h 11433733"/>
              <a:gd name="connsiteX3" fmla="*/ 22674521 w 22674521"/>
              <a:gd name="connsiteY3" fmla="*/ 7745155 h 11433733"/>
              <a:gd name="connsiteX4" fmla="*/ 11084049 w 22674521"/>
              <a:gd name="connsiteY4" fmla="*/ 11433733 h 11433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74521" h="11433733">
                <a:moveTo>
                  <a:pt x="11084049" y="11433733"/>
                </a:moveTo>
                <a:lnTo>
                  <a:pt x="1" y="6768160"/>
                </a:lnTo>
                <a:lnTo>
                  <a:pt x="19543789" y="-1"/>
                </a:lnTo>
                <a:lnTo>
                  <a:pt x="22674521" y="7745155"/>
                </a:lnTo>
                <a:lnTo>
                  <a:pt x="11084049" y="11433733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EA6573-E29A-473E-83AB-7F45AAB1F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1136" y="726813"/>
            <a:ext cx="5421938" cy="5424301"/>
          </a:xfrm>
          <a:prstGeom prst="rect">
            <a:avLst/>
          </a:prstGeom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129178B-9AC6-4FE0-A8AF-FE614939F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7723" y="1886666"/>
            <a:ext cx="1128375" cy="11288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55EDD3D-9590-47CE-9CE2-5EE67A1E1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047" y="345417"/>
            <a:ext cx="315563" cy="30613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9F7354-4B23-4851-BE4D-3570AF9C6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0322" y="4194361"/>
            <a:ext cx="1799654" cy="1800438"/>
          </a:xfrm>
          <a:prstGeom prst="rect">
            <a:avLst/>
          </a:prstGeom>
        </p:spPr>
      </p:pic>
      <p:sp>
        <p:nvSpPr>
          <p:cNvPr id="7" name="矩形 3">
            <a:extLst>
              <a:ext uri="{FF2B5EF4-FFF2-40B4-BE49-F238E27FC236}">
                <a16:creationId xmlns:a16="http://schemas.microsoft.com/office/drawing/2014/main" id="{78E417D4-3CAA-4997-9D0D-0DB052657F71}"/>
              </a:ext>
            </a:extLst>
          </p:cNvPr>
          <p:cNvSpPr/>
          <p:nvPr/>
        </p:nvSpPr>
        <p:spPr>
          <a:xfrm rot="1266375">
            <a:off x="7291271" y="3122668"/>
            <a:ext cx="6698812" cy="4497683"/>
          </a:xfrm>
          <a:custGeom>
            <a:avLst/>
            <a:gdLst>
              <a:gd name="connsiteX0" fmla="*/ 0 w 5930900"/>
              <a:gd name="connsiteY0" fmla="*/ 0 h 2316335"/>
              <a:gd name="connsiteX1" fmla="*/ 5930900 w 5930900"/>
              <a:gd name="connsiteY1" fmla="*/ 0 h 2316335"/>
              <a:gd name="connsiteX2" fmla="*/ 5930900 w 5930900"/>
              <a:gd name="connsiteY2" fmla="*/ 2316335 h 2316335"/>
              <a:gd name="connsiteX3" fmla="*/ 0 w 5930900"/>
              <a:gd name="connsiteY3" fmla="*/ 2316335 h 2316335"/>
              <a:gd name="connsiteX4" fmla="*/ 0 w 5930900"/>
              <a:gd name="connsiteY4" fmla="*/ 0 h 2316335"/>
              <a:gd name="connsiteX0" fmla="*/ 0 w 5930900"/>
              <a:gd name="connsiteY0" fmla="*/ 0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5" fmla="*/ 0 w 5930900"/>
              <a:gd name="connsiteY5" fmla="*/ 0 h 2316335"/>
              <a:gd name="connsiteX0" fmla="*/ 0 w 5930900"/>
              <a:gd name="connsiteY0" fmla="*/ 2316335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0 w 5930900"/>
              <a:gd name="connsiteY0" fmla="*/ 2316335 h 2316335"/>
              <a:gd name="connsiteX1" fmla="*/ 494039 w 5930900"/>
              <a:gd name="connsiteY1" fmla="*/ 2322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1 w 6151366"/>
              <a:gd name="connsiteY0" fmla="*/ 4143493 h 4143492"/>
              <a:gd name="connsiteX1" fmla="*/ 714505 w 6151366"/>
              <a:gd name="connsiteY1" fmla="*/ 23225 h 4143492"/>
              <a:gd name="connsiteX2" fmla="*/ 6151366 w 6151366"/>
              <a:gd name="connsiteY2" fmla="*/ 0 h 4143492"/>
              <a:gd name="connsiteX3" fmla="*/ 6151366 w 6151366"/>
              <a:gd name="connsiteY3" fmla="*/ 2316335 h 4143492"/>
              <a:gd name="connsiteX4" fmla="*/ 1 w 6151366"/>
              <a:gd name="connsiteY4" fmla="*/ 4143493 h 4143492"/>
              <a:gd name="connsiteX0" fmla="*/ 1 w 6182059"/>
              <a:gd name="connsiteY0" fmla="*/ 4143493 h 4143492"/>
              <a:gd name="connsiteX1" fmla="*/ 714505 w 6182059"/>
              <a:gd name="connsiteY1" fmla="*/ 23225 h 4143492"/>
              <a:gd name="connsiteX2" fmla="*/ 6151366 w 6182059"/>
              <a:gd name="connsiteY2" fmla="*/ 0 h 4143492"/>
              <a:gd name="connsiteX3" fmla="*/ 6182057 w 6182059"/>
              <a:gd name="connsiteY3" fmla="*/ 2388426 h 4143492"/>
              <a:gd name="connsiteX4" fmla="*/ 1 w 6182059"/>
              <a:gd name="connsiteY4" fmla="*/ 4143493 h 4143492"/>
              <a:gd name="connsiteX0" fmla="*/ 1 w 6182056"/>
              <a:gd name="connsiteY0" fmla="*/ 5718529 h 5718528"/>
              <a:gd name="connsiteX1" fmla="*/ 714505 w 6182056"/>
              <a:gd name="connsiteY1" fmla="*/ 1598261 h 5718528"/>
              <a:gd name="connsiteX2" fmla="*/ 5602667 w 6182056"/>
              <a:gd name="connsiteY2" fmla="*/ -1 h 5718528"/>
              <a:gd name="connsiteX3" fmla="*/ 6182057 w 6182056"/>
              <a:gd name="connsiteY3" fmla="*/ 3963462 h 5718528"/>
              <a:gd name="connsiteX4" fmla="*/ 1 w 6182056"/>
              <a:gd name="connsiteY4" fmla="*/ 5718529 h 5718528"/>
              <a:gd name="connsiteX0" fmla="*/ 1 w 20258292"/>
              <a:gd name="connsiteY0" fmla="*/ 10888428 h 10888427"/>
              <a:gd name="connsiteX1" fmla="*/ 714505 w 20258292"/>
              <a:gd name="connsiteY1" fmla="*/ 6768160 h 10888427"/>
              <a:gd name="connsiteX2" fmla="*/ 20258293 w 20258292"/>
              <a:gd name="connsiteY2" fmla="*/ -1 h 10888427"/>
              <a:gd name="connsiteX3" fmla="*/ 6182057 w 20258292"/>
              <a:gd name="connsiteY3" fmla="*/ 9133361 h 10888427"/>
              <a:gd name="connsiteX4" fmla="*/ 1 w 20258292"/>
              <a:gd name="connsiteY4" fmla="*/ 10888428 h 10888427"/>
              <a:gd name="connsiteX0" fmla="*/ 1 w 21774297"/>
              <a:gd name="connsiteY0" fmla="*/ 10888428 h 10888427"/>
              <a:gd name="connsiteX1" fmla="*/ 714505 w 21774297"/>
              <a:gd name="connsiteY1" fmla="*/ 6768160 h 10888427"/>
              <a:gd name="connsiteX2" fmla="*/ 20258293 w 21774297"/>
              <a:gd name="connsiteY2" fmla="*/ -1 h 10888427"/>
              <a:gd name="connsiteX3" fmla="*/ 21774298 w 21774297"/>
              <a:gd name="connsiteY3" fmla="*/ 10586625 h 10888427"/>
              <a:gd name="connsiteX4" fmla="*/ 1 w 21774297"/>
              <a:gd name="connsiteY4" fmla="*/ 10888428 h 10888427"/>
              <a:gd name="connsiteX0" fmla="*/ 11084049 w 21059793"/>
              <a:gd name="connsiteY0" fmla="*/ 11433733 h 11433733"/>
              <a:gd name="connsiteX1" fmla="*/ 1 w 21059793"/>
              <a:gd name="connsiteY1" fmla="*/ 6768160 h 11433733"/>
              <a:gd name="connsiteX2" fmla="*/ 19543789 w 21059793"/>
              <a:gd name="connsiteY2" fmla="*/ -1 h 11433733"/>
              <a:gd name="connsiteX3" fmla="*/ 21059794 w 21059793"/>
              <a:gd name="connsiteY3" fmla="*/ 10586625 h 11433733"/>
              <a:gd name="connsiteX4" fmla="*/ 11084049 w 21059793"/>
              <a:gd name="connsiteY4" fmla="*/ 11433733 h 11433733"/>
              <a:gd name="connsiteX0" fmla="*/ 11084049 w 22674521"/>
              <a:gd name="connsiteY0" fmla="*/ 11433733 h 11433733"/>
              <a:gd name="connsiteX1" fmla="*/ 1 w 22674521"/>
              <a:gd name="connsiteY1" fmla="*/ 6768160 h 11433733"/>
              <a:gd name="connsiteX2" fmla="*/ 19543789 w 22674521"/>
              <a:gd name="connsiteY2" fmla="*/ -1 h 11433733"/>
              <a:gd name="connsiteX3" fmla="*/ 22674521 w 22674521"/>
              <a:gd name="connsiteY3" fmla="*/ 7745155 h 11433733"/>
              <a:gd name="connsiteX4" fmla="*/ 11084049 w 22674521"/>
              <a:gd name="connsiteY4" fmla="*/ 11433733 h 11433733"/>
              <a:gd name="connsiteX0" fmla="*/ 3057318 w 22674521"/>
              <a:gd name="connsiteY0" fmla="*/ 13429991 h 13429992"/>
              <a:gd name="connsiteX1" fmla="*/ 1 w 22674521"/>
              <a:gd name="connsiteY1" fmla="*/ 6768160 h 13429992"/>
              <a:gd name="connsiteX2" fmla="*/ 19543789 w 22674521"/>
              <a:gd name="connsiteY2" fmla="*/ -1 h 13429992"/>
              <a:gd name="connsiteX3" fmla="*/ 22674521 w 22674521"/>
              <a:gd name="connsiteY3" fmla="*/ 7745155 h 13429992"/>
              <a:gd name="connsiteX4" fmla="*/ 3057318 w 22674521"/>
              <a:gd name="connsiteY4" fmla="*/ 13429991 h 13429992"/>
              <a:gd name="connsiteX0" fmla="*/ 2976552 w 22593755"/>
              <a:gd name="connsiteY0" fmla="*/ 13429991 h 13429992"/>
              <a:gd name="connsiteX1" fmla="*/ 0 w 22593755"/>
              <a:gd name="connsiteY1" fmla="*/ 6536647 h 13429992"/>
              <a:gd name="connsiteX2" fmla="*/ 19463023 w 22593755"/>
              <a:gd name="connsiteY2" fmla="*/ -1 h 13429992"/>
              <a:gd name="connsiteX3" fmla="*/ 22593755 w 22593755"/>
              <a:gd name="connsiteY3" fmla="*/ 7745155 h 13429992"/>
              <a:gd name="connsiteX4" fmla="*/ 2976552 w 22593755"/>
              <a:gd name="connsiteY4" fmla="*/ 13429991 h 13429992"/>
              <a:gd name="connsiteX0" fmla="*/ 2847172 w 22464375"/>
              <a:gd name="connsiteY0" fmla="*/ 13429991 h 13429992"/>
              <a:gd name="connsiteX1" fmla="*/ 0 w 22464375"/>
              <a:gd name="connsiteY1" fmla="*/ 6735259 h 13429992"/>
              <a:gd name="connsiteX2" fmla="*/ 19333643 w 22464375"/>
              <a:gd name="connsiteY2" fmla="*/ -1 h 13429992"/>
              <a:gd name="connsiteX3" fmla="*/ 22464375 w 22464375"/>
              <a:gd name="connsiteY3" fmla="*/ 7745155 h 13429992"/>
              <a:gd name="connsiteX4" fmla="*/ 2847172 w 22464375"/>
              <a:gd name="connsiteY4" fmla="*/ 13429991 h 13429992"/>
              <a:gd name="connsiteX0" fmla="*/ 2847172 w 22060475"/>
              <a:gd name="connsiteY0" fmla="*/ 13429991 h 13429992"/>
              <a:gd name="connsiteX1" fmla="*/ 0 w 22060475"/>
              <a:gd name="connsiteY1" fmla="*/ 6735259 h 13429992"/>
              <a:gd name="connsiteX2" fmla="*/ 19333643 w 22060475"/>
              <a:gd name="connsiteY2" fmla="*/ -1 h 13429992"/>
              <a:gd name="connsiteX3" fmla="*/ 22060475 w 22060475"/>
              <a:gd name="connsiteY3" fmla="*/ 6585751 h 13429992"/>
              <a:gd name="connsiteX4" fmla="*/ 2847172 w 22060475"/>
              <a:gd name="connsiteY4" fmla="*/ 13429991 h 13429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60475" h="13429992">
                <a:moveTo>
                  <a:pt x="2847172" y="13429991"/>
                </a:moveTo>
                <a:lnTo>
                  <a:pt x="0" y="6735259"/>
                </a:lnTo>
                <a:lnTo>
                  <a:pt x="19333643" y="-1"/>
                </a:lnTo>
                <a:lnTo>
                  <a:pt x="22060475" y="6585751"/>
                </a:lnTo>
                <a:lnTo>
                  <a:pt x="2847172" y="13429991"/>
                </a:lnTo>
                <a:close/>
              </a:path>
            </a:pathLst>
          </a:custGeom>
          <a:gradFill flip="none" rotWithShape="1">
            <a:gsLst>
              <a:gs pos="5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299DBB4-0456-4E5C-92FB-E0779DFA8F62}"/>
              </a:ext>
            </a:extLst>
          </p:cNvPr>
          <p:cNvGrpSpPr/>
          <p:nvPr/>
        </p:nvGrpSpPr>
        <p:grpSpPr>
          <a:xfrm>
            <a:off x="6479230" y="4165148"/>
            <a:ext cx="2101343" cy="2103794"/>
            <a:chOff x="4294187" y="877888"/>
            <a:chExt cx="1360488" cy="1362075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31B24B8-2C42-4A6B-AE5A-4A2C077AA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4187" y="877888"/>
              <a:ext cx="1360488" cy="1362075"/>
            </a:xfrm>
            <a:custGeom>
              <a:avLst/>
              <a:gdLst>
                <a:gd name="T0" fmla="*/ 429 w 857"/>
                <a:gd name="T1" fmla="*/ 0 h 858"/>
                <a:gd name="T2" fmla="*/ 857 w 857"/>
                <a:gd name="T3" fmla="*/ 429 h 858"/>
                <a:gd name="T4" fmla="*/ 429 w 857"/>
                <a:gd name="T5" fmla="*/ 858 h 858"/>
                <a:gd name="T6" fmla="*/ 0 w 857"/>
                <a:gd name="T7" fmla="*/ 429 h 858"/>
                <a:gd name="T8" fmla="*/ 429 w 857"/>
                <a:gd name="T9" fmla="*/ 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858">
                  <a:moveTo>
                    <a:pt x="429" y="0"/>
                  </a:moveTo>
                  <a:lnTo>
                    <a:pt x="857" y="429"/>
                  </a:lnTo>
                  <a:lnTo>
                    <a:pt x="429" y="858"/>
                  </a:lnTo>
                  <a:lnTo>
                    <a:pt x="0" y="429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rgbClr val="00A3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754844C-6B38-4771-8A31-FCFEB3C2B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2050" y="877888"/>
              <a:ext cx="682625" cy="1362075"/>
            </a:xfrm>
            <a:custGeom>
              <a:avLst/>
              <a:gdLst>
                <a:gd name="T0" fmla="*/ 0 w 430"/>
                <a:gd name="T1" fmla="*/ 857 h 858"/>
                <a:gd name="T2" fmla="*/ 2 w 430"/>
                <a:gd name="T3" fmla="*/ 858 h 858"/>
                <a:gd name="T4" fmla="*/ 430 w 430"/>
                <a:gd name="T5" fmla="*/ 429 h 858"/>
                <a:gd name="T6" fmla="*/ 2 w 430"/>
                <a:gd name="T7" fmla="*/ 0 h 858"/>
                <a:gd name="T8" fmla="*/ 0 w 430"/>
                <a:gd name="T9" fmla="*/ 1 h 858"/>
                <a:gd name="T10" fmla="*/ 0 w 430"/>
                <a:gd name="T11" fmla="*/ 857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858">
                  <a:moveTo>
                    <a:pt x="0" y="857"/>
                  </a:moveTo>
                  <a:lnTo>
                    <a:pt x="2" y="858"/>
                  </a:lnTo>
                  <a:lnTo>
                    <a:pt x="430" y="429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857"/>
                  </a:lnTo>
                  <a:close/>
                </a:path>
              </a:pathLst>
            </a:custGeom>
            <a:solidFill>
              <a:srgbClr val="39B9B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矩形 3">
            <a:extLst>
              <a:ext uri="{FF2B5EF4-FFF2-40B4-BE49-F238E27FC236}">
                <a16:creationId xmlns:a16="http://schemas.microsoft.com/office/drawing/2014/main" id="{4C726761-1CD4-419A-9F55-2EDE05C82AE0}"/>
              </a:ext>
            </a:extLst>
          </p:cNvPr>
          <p:cNvSpPr/>
          <p:nvPr/>
        </p:nvSpPr>
        <p:spPr>
          <a:xfrm rot="1266375">
            <a:off x="1277979" y="-336821"/>
            <a:ext cx="6192013" cy="3071348"/>
          </a:xfrm>
          <a:custGeom>
            <a:avLst/>
            <a:gdLst>
              <a:gd name="connsiteX0" fmla="*/ 0 w 5930900"/>
              <a:gd name="connsiteY0" fmla="*/ 0 h 2316335"/>
              <a:gd name="connsiteX1" fmla="*/ 5930900 w 5930900"/>
              <a:gd name="connsiteY1" fmla="*/ 0 h 2316335"/>
              <a:gd name="connsiteX2" fmla="*/ 5930900 w 5930900"/>
              <a:gd name="connsiteY2" fmla="*/ 2316335 h 2316335"/>
              <a:gd name="connsiteX3" fmla="*/ 0 w 5930900"/>
              <a:gd name="connsiteY3" fmla="*/ 2316335 h 2316335"/>
              <a:gd name="connsiteX4" fmla="*/ 0 w 5930900"/>
              <a:gd name="connsiteY4" fmla="*/ 0 h 2316335"/>
              <a:gd name="connsiteX0" fmla="*/ 0 w 5930900"/>
              <a:gd name="connsiteY0" fmla="*/ 0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5" fmla="*/ 0 w 5930900"/>
              <a:gd name="connsiteY5" fmla="*/ 0 h 2316335"/>
              <a:gd name="connsiteX0" fmla="*/ 0 w 5930900"/>
              <a:gd name="connsiteY0" fmla="*/ 2316335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0 w 5930900"/>
              <a:gd name="connsiteY0" fmla="*/ 2316335 h 2316335"/>
              <a:gd name="connsiteX1" fmla="*/ 494039 w 5930900"/>
              <a:gd name="connsiteY1" fmla="*/ 2322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1 w 6151366"/>
              <a:gd name="connsiteY0" fmla="*/ 4143493 h 4143492"/>
              <a:gd name="connsiteX1" fmla="*/ 714505 w 6151366"/>
              <a:gd name="connsiteY1" fmla="*/ 23225 h 4143492"/>
              <a:gd name="connsiteX2" fmla="*/ 6151366 w 6151366"/>
              <a:gd name="connsiteY2" fmla="*/ 0 h 4143492"/>
              <a:gd name="connsiteX3" fmla="*/ 6151366 w 6151366"/>
              <a:gd name="connsiteY3" fmla="*/ 2316335 h 4143492"/>
              <a:gd name="connsiteX4" fmla="*/ 1 w 6151366"/>
              <a:gd name="connsiteY4" fmla="*/ 4143493 h 4143492"/>
              <a:gd name="connsiteX0" fmla="*/ 1 w 6182059"/>
              <a:gd name="connsiteY0" fmla="*/ 4143493 h 4143492"/>
              <a:gd name="connsiteX1" fmla="*/ 714505 w 6182059"/>
              <a:gd name="connsiteY1" fmla="*/ 23225 h 4143492"/>
              <a:gd name="connsiteX2" fmla="*/ 6151366 w 6182059"/>
              <a:gd name="connsiteY2" fmla="*/ 0 h 4143492"/>
              <a:gd name="connsiteX3" fmla="*/ 6182057 w 6182059"/>
              <a:gd name="connsiteY3" fmla="*/ 2388426 h 4143492"/>
              <a:gd name="connsiteX4" fmla="*/ 1 w 6182059"/>
              <a:gd name="connsiteY4" fmla="*/ 4143493 h 4143492"/>
              <a:gd name="connsiteX0" fmla="*/ 1 w 6182056"/>
              <a:gd name="connsiteY0" fmla="*/ 5718529 h 5718528"/>
              <a:gd name="connsiteX1" fmla="*/ 714505 w 6182056"/>
              <a:gd name="connsiteY1" fmla="*/ 1598261 h 5718528"/>
              <a:gd name="connsiteX2" fmla="*/ 5602667 w 6182056"/>
              <a:gd name="connsiteY2" fmla="*/ -1 h 5718528"/>
              <a:gd name="connsiteX3" fmla="*/ 6182057 w 6182056"/>
              <a:gd name="connsiteY3" fmla="*/ 3963462 h 5718528"/>
              <a:gd name="connsiteX4" fmla="*/ 1 w 6182056"/>
              <a:gd name="connsiteY4" fmla="*/ 5718529 h 5718528"/>
              <a:gd name="connsiteX0" fmla="*/ 1 w 20258292"/>
              <a:gd name="connsiteY0" fmla="*/ 10888428 h 10888427"/>
              <a:gd name="connsiteX1" fmla="*/ 714505 w 20258292"/>
              <a:gd name="connsiteY1" fmla="*/ 6768160 h 10888427"/>
              <a:gd name="connsiteX2" fmla="*/ 20258293 w 20258292"/>
              <a:gd name="connsiteY2" fmla="*/ -1 h 10888427"/>
              <a:gd name="connsiteX3" fmla="*/ 6182057 w 20258292"/>
              <a:gd name="connsiteY3" fmla="*/ 9133361 h 10888427"/>
              <a:gd name="connsiteX4" fmla="*/ 1 w 20258292"/>
              <a:gd name="connsiteY4" fmla="*/ 10888428 h 10888427"/>
              <a:gd name="connsiteX0" fmla="*/ 1 w 21774297"/>
              <a:gd name="connsiteY0" fmla="*/ 10888428 h 10888427"/>
              <a:gd name="connsiteX1" fmla="*/ 714505 w 21774297"/>
              <a:gd name="connsiteY1" fmla="*/ 6768160 h 10888427"/>
              <a:gd name="connsiteX2" fmla="*/ 20258293 w 21774297"/>
              <a:gd name="connsiteY2" fmla="*/ -1 h 10888427"/>
              <a:gd name="connsiteX3" fmla="*/ 21774298 w 21774297"/>
              <a:gd name="connsiteY3" fmla="*/ 10586625 h 10888427"/>
              <a:gd name="connsiteX4" fmla="*/ 1 w 21774297"/>
              <a:gd name="connsiteY4" fmla="*/ 10888428 h 10888427"/>
              <a:gd name="connsiteX0" fmla="*/ 11084049 w 21059793"/>
              <a:gd name="connsiteY0" fmla="*/ 11433733 h 11433733"/>
              <a:gd name="connsiteX1" fmla="*/ 1 w 21059793"/>
              <a:gd name="connsiteY1" fmla="*/ 6768160 h 11433733"/>
              <a:gd name="connsiteX2" fmla="*/ 19543789 w 21059793"/>
              <a:gd name="connsiteY2" fmla="*/ -1 h 11433733"/>
              <a:gd name="connsiteX3" fmla="*/ 21059794 w 21059793"/>
              <a:gd name="connsiteY3" fmla="*/ 10586625 h 11433733"/>
              <a:gd name="connsiteX4" fmla="*/ 11084049 w 21059793"/>
              <a:gd name="connsiteY4" fmla="*/ 11433733 h 11433733"/>
              <a:gd name="connsiteX0" fmla="*/ 11084049 w 22674521"/>
              <a:gd name="connsiteY0" fmla="*/ 11433733 h 11433733"/>
              <a:gd name="connsiteX1" fmla="*/ 1 w 22674521"/>
              <a:gd name="connsiteY1" fmla="*/ 6768160 h 11433733"/>
              <a:gd name="connsiteX2" fmla="*/ 19543789 w 22674521"/>
              <a:gd name="connsiteY2" fmla="*/ -1 h 11433733"/>
              <a:gd name="connsiteX3" fmla="*/ 22674521 w 22674521"/>
              <a:gd name="connsiteY3" fmla="*/ 7745155 h 11433733"/>
              <a:gd name="connsiteX4" fmla="*/ 11084049 w 22674521"/>
              <a:gd name="connsiteY4" fmla="*/ 11433733 h 11433733"/>
              <a:gd name="connsiteX0" fmla="*/ 3057318 w 22674521"/>
              <a:gd name="connsiteY0" fmla="*/ 13429991 h 13429992"/>
              <a:gd name="connsiteX1" fmla="*/ 1 w 22674521"/>
              <a:gd name="connsiteY1" fmla="*/ 6768160 h 13429992"/>
              <a:gd name="connsiteX2" fmla="*/ 19543789 w 22674521"/>
              <a:gd name="connsiteY2" fmla="*/ -1 h 13429992"/>
              <a:gd name="connsiteX3" fmla="*/ 22674521 w 22674521"/>
              <a:gd name="connsiteY3" fmla="*/ 7745155 h 13429992"/>
              <a:gd name="connsiteX4" fmla="*/ 3057318 w 22674521"/>
              <a:gd name="connsiteY4" fmla="*/ 13429991 h 13429992"/>
              <a:gd name="connsiteX0" fmla="*/ 2976552 w 22593755"/>
              <a:gd name="connsiteY0" fmla="*/ 13429991 h 13429992"/>
              <a:gd name="connsiteX1" fmla="*/ 0 w 22593755"/>
              <a:gd name="connsiteY1" fmla="*/ 6536647 h 13429992"/>
              <a:gd name="connsiteX2" fmla="*/ 19463023 w 22593755"/>
              <a:gd name="connsiteY2" fmla="*/ -1 h 13429992"/>
              <a:gd name="connsiteX3" fmla="*/ 22593755 w 22593755"/>
              <a:gd name="connsiteY3" fmla="*/ 7745155 h 13429992"/>
              <a:gd name="connsiteX4" fmla="*/ 2976552 w 22593755"/>
              <a:gd name="connsiteY4" fmla="*/ 13429991 h 13429992"/>
              <a:gd name="connsiteX0" fmla="*/ 2847172 w 22464375"/>
              <a:gd name="connsiteY0" fmla="*/ 13429991 h 13429992"/>
              <a:gd name="connsiteX1" fmla="*/ 0 w 22464375"/>
              <a:gd name="connsiteY1" fmla="*/ 6735259 h 13429992"/>
              <a:gd name="connsiteX2" fmla="*/ 19333643 w 22464375"/>
              <a:gd name="connsiteY2" fmla="*/ -1 h 13429992"/>
              <a:gd name="connsiteX3" fmla="*/ 22464375 w 22464375"/>
              <a:gd name="connsiteY3" fmla="*/ 7745155 h 13429992"/>
              <a:gd name="connsiteX4" fmla="*/ 2847172 w 22464375"/>
              <a:gd name="connsiteY4" fmla="*/ 13429991 h 13429992"/>
              <a:gd name="connsiteX0" fmla="*/ 2847172 w 22060475"/>
              <a:gd name="connsiteY0" fmla="*/ 13429991 h 13429992"/>
              <a:gd name="connsiteX1" fmla="*/ 0 w 22060475"/>
              <a:gd name="connsiteY1" fmla="*/ 6735259 h 13429992"/>
              <a:gd name="connsiteX2" fmla="*/ 19333643 w 22060475"/>
              <a:gd name="connsiteY2" fmla="*/ -1 h 13429992"/>
              <a:gd name="connsiteX3" fmla="*/ 22060475 w 22060475"/>
              <a:gd name="connsiteY3" fmla="*/ 6585751 h 13429992"/>
              <a:gd name="connsiteX4" fmla="*/ 2847172 w 22060475"/>
              <a:gd name="connsiteY4" fmla="*/ 13429991 h 13429992"/>
              <a:gd name="connsiteX0" fmla="*/ 1078915 w 22060475"/>
              <a:gd name="connsiteY0" fmla="*/ 9170985 h 9170984"/>
              <a:gd name="connsiteX1" fmla="*/ 0 w 22060475"/>
              <a:gd name="connsiteY1" fmla="*/ 6735259 h 9170984"/>
              <a:gd name="connsiteX2" fmla="*/ 19333643 w 22060475"/>
              <a:gd name="connsiteY2" fmla="*/ -1 h 9170984"/>
              <a:gd name="connsiteX3" fmla="*/ 22060475 w 22060475"/>
              <a:gd name="connsiteY3" fmla="*/ 6585751 h 9170984"/>
              <a:gd name="connsiteX4" fmla="*/ 1078915 w 22060475"/>
              <a:gd name="connsiteY4" fmla="*/ 9170985 h 9170984"/>
              <a:gd name="connsiteX0" fmla="*/ 1078915 w 20391489"/>
              <a:gd name="connsiteY0" fmla="*/ 9170985 h 9170984"/>
              <a:gd name="connsiteX1" fmla="*/ 0 w 20391489"/>
              <a:gd name="connsiteY1" fmla="*/ 6735259 h 9170984"/>
              <a:gd name="connsiteX2" fmla="*/ 19333643 w 20391489"/>
              <a:gd name="connsiteY2" fmla="*/ -1 h 9170984"/>
              <a:gd name="connsiteX3" fmla="*/ 20391487 w 20391489"/>
              <a:gd name="connsiteY3" fmla="*/ 2454601 h 9170984"/>
              <a:gd name="connsiteX4" fmla="*/ 1078915 w 20391489"/>
              <a:gd name="connsiteY4" fmla="*/ 9170985 h 917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91489" h="9170984">
                <a:moveTo>
                  <a:pt x="1078915" y="9170985"/>
                </a:moveTo>
                <a:lnTo>
                  <a:pt x="0" y="6735259"/>
                </a:lnTo>
                <a:lnTo>
                  <a:pt x="19333643" y="-1"/>
                </a:lnTo>
                <a:lnTo>
                  <a:pt x="20391487" y="2454601"/>
                </a:lnTo>
                <a:lnTo>
                  <a:pt x="1078915" y="9170985"/>
                </a:lnTo>
                <a:close/>
              </a:path>
            </a:pathLst>
          </a:custGeom>
          <a:gradFill flip="none" rotWithShape="1">
            <a:gsLst>
              <a:gs pos="45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842260C-5FDC-4AEB-8DBD-DD3E120D77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635" y="747635"/>
            <a:ext cx="908438" cy="908833"/>
          </a:xfrm>
          <a:prstGeom prst="rect">
            <a:avLst/>
          </a:prstGeom>
        </p:spPr>
      </p:pic>
      <p:sp>
        <p:nvSpPr>
          <p:cNvPr id="15" name="矩形 3">
            <a:extLst>
              <a:ext uri="{FF2B5EF4-FFF2-40B4-BE49-F238E27FC236}">
                <a16:creationId xmlns:a16="http://schemas.microsoft.com/office/drawing/2014/main" id="{C61F77DC-8A27-49B0-BCFD-BDC62DB303AB}"/>
              </a:ext>
            </a:extLst>
          </p:cNvPr>
          <p:cNvSpPr/>
          <p:nvPr/>
        </p:nvSpPr>
        <p:spPr>
          <a:xfrm rot="1266375">
            <a:off x="2947875" y="975471"/>
            <a:ext cx="6358072" cy="3404637"/>
          </a:xfrm>
          <a:custGeom>
            <a:avLst/>
            <a:gdLst>
              <a:gd name="connsiteX0" fmla="*/ 0 w 5930900"/>
              <a:gd name="connsiteY0" fmla="*/ 0 h 2316335"/>
              <a:gd name="connsiteX1" fmla="*/ 5930900 w 5930900"/>
              <a:gd name="connsiteY1" fmla="*/ 0 h 2316335"/>
              <a:gd name="connsiteX2" fmla="*/ 5930900 w 5930900"/>
              <a:gd name="connsiteY2" fmla="*/ 2316335 h 2316335"/>
              <a:gd name="connsiteX3" fmla="*/ 0 w 5930900"/>
              <a:gd name="connsiteY3" fmla="*/ 2316335 h 2316335"/>
              <a:gd name="connsiteX4" fmla="*/ 0 w 5930900"/>
              <a:gd name="connsiteY4" fmla="*/ 0 h 2316335"/>
              <a:gd name="connsiteX0" fmla="*/ 0 w 5930900"/>
              <a:gd name="connsiteY0" fmla="*/ 0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5" fmla="*/ 0 w 5930900"/>
              <a:gd name="connsiteY5" fmla="*/ 0 h 2316335"/>
              <a:gd name="connsiteX0" fmla="*/ 0 w 5930900"/>
              <a:gd name="connsiteY0" fmla="*/ 2316335 h 2316335"/>
              <a:gd name="connsiteX1" fmla="*/ 399455 w 5930900"/>
              <a:gd name="connsiteY1" fmla="*/ 346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0 w 5930900"/>
              <a:gd name="connsiteY0" fmla="*/ 2316335 h 2316335"/>
              <a:gd name="connsiteX1" fmla="*/ 494039 w 5930900"/>
              <a:gd name="connsiteY1" fmla="*/ 23225 h 2316335"/>
              <a:gd name="connsiteX2" fmla="*/ 5930900 w 5930900"/>
              <a:gd name="connsiteY2" fmla="*/ 0 h 2316335"/>
              <a:gd name="connsiteX3" fmla="*/ 5930900 w 5930900"/>
              <a:gd name="connsiteY3" fmla="*/ 2316335 h 2316335"/>
              <a:gd name="connsiteX4" fmla="*/ 0 w 5930900"/>
              <a:gd name="connsiteY4" fmla="*/ 2316335 h 2316335"/>
              <a:gd name="connsiteX0" fmla="*/ 1 w 6151366"/>
              <a:gd name="connsiteY0" fmla="*/ 4143493 h 4143492"/>
              <a:gd name="connsiteX1" fmla="*/ 714505 w 6151366"/>
              <a:gd name="connsiteY1" fmla="*/ 23225 h 4143492"/>
              <a:gd name="connsiteX2" fmla="*/ 6151366 w 6151366"/>
              <a:gd name="connsiteY2" fmla="*/ 0 h 4143492"/>
              <a:gd name="connsiteX3" fmla="*/ 6151366 w 6151366"/>
              <a:gd name="connsiteY3" fmla="*/ 2316335 h 4143492"/>
              <a:gd name="connsiteX4" fmla="*/ 1 w 6151366"/>
              <a:gd name="connsiteY4" fmla="*/ 4143493 h 4143492"/>
              <a:gd name="connsiteX0" fmla="*/ 1 w 6182059"/>
              <a:gd name="connsiteY0" fmla="*/ 4143493 h 4143492"/>
              <a:gd name="connsiteX1" fmla="*/ 714505 w 6182059"/>
              <a:gd name="connsiteY1" fmla="*/ 23225 h 4143492"/>
              <a:gd name="connsiteX2" fmla="*/ 6151366 w 6182059"/>
              <a:gd name="connsiteY2" fmla="*/ 0 h 4143492"/>
              <a:gd name="connsiteX3" fmla="*/ 6182057 w 6182059"/>
              <a:gd name="connsiteY3" fmla="*/ 2388426 h 4143492"/>
              <a:gd name="connsiteX4" fmla="*/ 1 w 6182059"/>
              <a:gd name="connsiteY4" fmla="*/ 4143493 h 4143492"/>
              <a:gd name="connsiteX0" fmla="*/ 1 w 6182056"/>
              <a:gd name="connsiteY0" fmla="*/ 5718529 h 5718528"/>
              <a:gd name="connsiteX1" fmla="*/ 714505 w 6182056"/>
              <a:gd name="connsiteY1" fmla="*/ 1598261 h 5718528"/>
              <a:gd name="connsiteX2" fmla="*/ 5602667 w 6182056"/>
              <a:gd name="connsiteY2" fmla="*/ -1 h 5718528"/>
              <a:gd name="connsiteX3" fmla="*/ 6182057 w 6182056"/>
              <a:gd name="connsiteY3" fmla="*/ 3963462 h 5718528"/>
              <a:gd name="connsiteX4" fmla="*/ 1 w 6182056"/>
              <a:gd name="connsiteY4" fmla="*/ 5718529 h 5718528"/>
              <a:gd name="connsiteX0" fmla="*/ 1 w 20258292"/>
              <a:gd name="connsiteY0" fmla="*/ 10888428 h 10888427"/>
              <a:gd name="connsiteX1" fmla="*/ 714505 w 20258292"/>
              <a:gd name="connsiteY1" fmla="*/ 6768160 h 10888427"/>
              <a:gd name="connsiteX2" fmla="*/ 20258293 w 20258292"/>
              <a:gd name="connsiteY2" fmla="*/ -1 h 10888427"/>
              <a:gd name="connsiteX3" fmla="*/ 6182057 w 20258292"/>
              <a:gd name="connsiteY3" fmla="*/ 9133361 h 10888427"/>
              <a:gd name="connsiteX4" fmla="*/ 1 w 20258292"/>
              <a:gd name="connsiteY4" fmla="*/ 10888428 h 10888427"/>
              <a:gd name="connsiteX0" fmla="*/ 1 w 21774297"/>
              <a:gd name="connsiteY0" fmla="*/ 10888428 h 10888427"/>
              <a:gd name="connsiteX1" fmla="*/ 714505 w 21774297"/>
              <a:gd name="connsiteY1" fmla="*/ 6768160 h 10888427"/>
              <a:gd name="connsiteX2" fmla="*/ 20258293 w 21774297"/>
              <a:gd name="connsiteY2" fmla="*/ -1 h 10888427"/>
              <a:gd name="connsiteX3" fmla="*/ 21774298 w 21774297"/>
              <a:gd name="connsiteY3" fmla="*/ 10586625 h 10888427"/>
              <a:gd name="connsiteX4" fmla="*/ 1 w 21774297"/>
              <a:gd name="connsiteY4" fmla="*/ 10888428 h 10888427"/>
              <a:gd name="connsiteX0" fmla="*/ 11084049 w 21059793"/>
              <a:gd name="connsiteY0" fmla="*/ 11433733 h 11433733"/>
              <a:gd name="connsiteX1" fmla="*/ 1 w 21059793"/>
              <a:gd name="connsiteY1" fmla="*/ 6768160 h 11433733"/>
              <a:gd name="connsiteX2" fmla="*/ 19543789 w 21059793"/>
              <a:gd name="connsiteY2" fmla="*/ -1 h 11433733"/>
              <a:gd name="connsiteX3" fmla="*/ 21059794 w 21059793"/>
              <a:gd name="connsiteY3" fmla="*/ 10586625 h 11433733"/>
              <a:gd name="connsiteX4" fmla="*/ 11084049 w 21059793"/>
              <a:gd name="connsiteY4" fmla="*/ 11433733 h 11433733"/>
              <a:gd name="connsiteX0" fmla="*/ 11084049 w 22674521"/>
              <a:gd name="connsiteY0" fmla="*/ 11433733 h 11433733"/>
              <a:gd name="connsiteX1" fmla="*/ 1 w 22674521"/>
              <a:gd name="connsiteY1" fmla="*/ 6768160 h 11433733"/>
              <a:gd name="connsiteX2" fmla="*/ 19543789 w 22674521"/>
              <a:gd name="connsiteY2" fmla="*/ -1 h 11433733"/>
              <a:gd name="connsiteX3" fmla="*/ 22674521 w 22674521"/>
              <a:gd name="connsiteY3" fmla="*/ 7745155 h 11433733"/>
              <a:gd name="connsiteX4" fmla="*/ 11084049 w 22674521"/>
              <a:gd name="connsiteY4" fmla="*/ 11433733 h 11433733"/>
              <a:gd name="connsiteX0" fmla="*/ 3057318 w 22674521"/>
              <a:gd name="connsiteY0" fmla="*/ 13429991 h 13429992"/>
              <a:gd name="connsiteX1" fmla="*/ 1 w 22674521"/>
              <a:gd name="connsiteY1" fmla="*/ 6768160 h 13429992"/>
              <a:gd name="connsiteX2" fmla="*/ 19543789 w 22674521"/>
              <a:gd name="connsiteY2" fmla="*/ -1 h 13429992"/>
              <a:gd name="connsiteX3" fmla="*/ 22674521 w 22674521"/>
              <a:gd name="connsiteY3" fmla="*/ 7745155 h 13429992"/>
              <a:gd name="connsiteX4" fmla="*/ 3057318 w 22674521"/>
              <a:gd name="connsiteY4" fmla="*/ 13429991 h 13429992"/>
              <a:gd name="connsiteX0" fmla="*/ 2976552 w 22593755"/>
              <a:gd name="connsiteY0" fmla="*/ 13429991 h 13429992"/>
              <a:gd name="connsiteX1" fmla="*/ 0 w 22593755"/>
              <a:gd name="connsiteY1" fmla="*/ 6536647 h 13429992"/>
              <a:gd name="connsiteX2" fmla="*/ 19463023 w 22593755"/>
              <a:gd name="connsiteY2" fmla="*/ -1 h 13429992"/>
              <a:gd name="connsiteX3" fmla="*/ 22593755 w 22593755"/>
              <a:gd name="connsiteY3" fmla="*/ 7745155 h 13429992"/>
              <a:gd name="connsiteX4" fmla="*/ 2976552 w 22593755"/>
              <a:gd name="connsiteY4" fmla="*/ 13429991 h 13429992"/>
              <a:gd name="connsiteX0" fmla="*/ 2847172 w 22464375"/>
              <a:gd name="connsiteY0" fmla="*/ 13429991 h 13429992"/>
              <a:gd name="connsiteX1" fmla="*/ 0 w 22464375"/>
              <a:gd name="connsiteY1" fmla="*/ 6735259 h 13429992"/>
              <a:gd name="connsiteX2" fmla="*/ 19333643 w 22464375"/>
              <a:gd name="connsiteY2" fmla="*/ -1 h 13429992"/>
              <a:gd name="connsiteX3" fmla="*/ 22464375 w 22464375"/>
              <a:gd name="connsiteY3" fmla="*/ 7745155 h 13429992"/>
              <a:gd name="connsiteX4" fmla="*/ 2847172 w 22464375"/>
              <a:gd name="connsiteY4" fmla="*/ 13429991 h 13429992"/>
              <a:gd name="connsiteX0" fmla="*/ 2847172 w 22060475"/>
              <a:gd name="connsiteY0" fmla="*/ 13429991 h 13429992"/>
              <a:gd name="connsiteX1" fmla="*/ 0 w 22060475"/>
              <a:gd name="connsiteY1" fmla="*/ 6735259 h 13429992"/>
              <a:gd name="connsiteX2" fmla="*/ 19333643 w 22060475"/>
              <a:gd name="connsiteY2" fmla="*/ -1 h 13429992"/>
              <a:gd name="connsiteX3" fmla="*/ 22060475 w 22060475"/>
              <a:gd name="connsiteY3" fmla="*/ 6585751 h 13429992"/>
              <a:gd name="connsiteX4" fmla="*/ 2847172 w 22060475"/>
              <a:gd name="connsiteY4" fmla="*/ 13429991 h 13429992"/>
              <a:gd name="connsiteX0" fmla="*/ 1078915 w 22060475"/>
              <a:gd name="connsiteY0" fmla="*/ 9170985 h 9170984"/>
              <a:gd name="connsiteX1" fmla="*/ 0 w 22060475"/>
              <a:gd name="connsiteY1" fmla="*/ 6735259 h 9170984"/>
              <a:gd name="connsiteX2" fmla="*/ 19333643 w 22060475"/>
              <a:gd name="connsiteY2" fmla="*/ -1 h 9170984"/>
              <a:gd name="connsiteX3" fmla="*/ 22060475 w 22060475"/>
              <a:gd name="connsiteY3" fmla="*/ 6585751 h 9170984"/>
              <a:gd name="connsiteX4" fmla="*/ 1078915 w 22060475"/>
              <a:gd name="connsiteY4" fmla="*/ 9170985 h 9170984"/>
              <a:gd name="connsiteX0" fmla="*/ 1078915 w 20391489"/>
              <a:gd name="connsiteY0" fmla="*/ 9170985 h 9170984"/>
              <a:gd name="connsiteX1" fmla="*/ 0 w 20391489"/>
              <a:gd name="connsiteY1" fmla="*/ 6735259 h 9170984"/>
              <a:gd name="connsiteX2" fmla="*/ 19333643 w 20391489"/>
              <a:gd name="connsiteY2" fmla="*/ -1 h 9170984"/>
              <a:gd name="connsiteX3" fmla="*/ 20391487 w 20391489"/>
              <a:gd name="connsiteY3" fmla="*/ 2454601 h 9170984"/>
              <a:gd name="connsiteX4" fmla="*/ 1078915 w 20391489"/>
              <a:gd name="connsiteY4" fmla="*/ 9170985 h 9170984"/>
              <a:gd name="connsiteX0" fmla="*/ 1553809 w 20391486"/>
              <a:gd name="connsiteY0" fmla="*/ 10166178 h 10166178"/>
              <a:gd name="connsiteX1" fmla="*/ 0 w 20391486"/>
              <a:gd name="connsiteY1" fmla="*/ 6735259 h 10166178"/>
              <a:gd name="connsiteX2" fmla="*/ 19333643 w 20391486"/>
              <a:gd name="connsiteY2" fmla="*/ -1 h 10166178"/>
              <a:gd name="connsiteX3" fmla="*/ 20391487 w 20391486"/>
              <a:gd name="connsiteY3" fmla="*/ 2454601 h 10166178"/>
              <a:gd name="connsiteX4" fmla="*/ 1553809 w 20391486"/>
              <a:gd name="connsiteY4" fmla="*/ 10166178 h 10166178"/>
              <a:gd name="connsiteX0" fmla="*/ 1553809 w 20938354"/>
              <a:gd name="connsiteY0" fmla="*/ 10166178 h 10166178"/>
              <a:gd name="connsiteX1" fmla="*/ 0 w 20938354"/>
              <a:gd name="connsiteY1" fmla="*/ 6735259 h 10166178"/>
              <a:gd name="connsiteX2" fmla="*/ 19333643 w 20938354"/>
              <a:gd name="connsiteY2" fmla="*/ -1 h 10166178"/>
              <a:gd name="connsiteX3" fmla="*/ 20938355 w 20938354"/>
              <a:gd name="connsiteY3" fmla="*/ 3378149 h 10166178"/>
              <a:gd name="connsiteX4" fmla="*/ 1553809 w 20938354"/>
              <a:gd name="connsiteY4" fmla="*/ 10166178 h 10166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8354" h="10166178">
                <a:moveTo>
                  <a:pt x="1553809" y="10166178"/>
                </a:moveTo>
                <a:lnTo>
                  <a:pt x="0" y="6735259"/>
                </a:lnTo>
                <a:lnTo>
                  <a:pt x="19333643" y="-1"/>
                </a:lnTo>
                <a:lnTo>
                  <a:pt x="20938355" y="3378149"/>
                </a:lnTo>
                <a:lnTo>
                  <a:pt x="1553809" y="10166178"/>
                </a:lnTo>
                <a:close/>
              </a:path>
            </a:pathLst>
          </a:custGeom>
          <a:gradFill flip="none" rotWithShape="1">
            <a:gsLst>
              <a:gs pos="45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80">
              <a:cs typeface="+mn-ea"/>
              <a:sym typeface="+mn-lt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8B4A774-B360-430E-9753-8273D6AB34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4355" y="2019125"/>
            <a:ext cx="1338750" cy="1348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7A4A96D-1446-405E-8B29-3580EEDE45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284" y="3149059"/>
            <a:ext cx="784125" cy="78446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0AF9285-13D0-4B60-8660-C04595305EC8}"/>
              </a:ext>
            </a:extLst>
          </p:cNvPr>
          <p:cNvSpPr txBox="1"/>
          <p:nvPr/>
        </p:nvSpPr>
        <p:spPr>
          <a:xfrm>
            <a:off x="5133238" y="2169959"/>
            <a:ext cx="20503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cs typeface="+mn-ea"/>
                <a:sym typeface="+mn-lt"/>
              </a:rPr>
              <a:t>TWO</a:t>
            </a:r>
            <a:endParaRPr lang="zh-CN" altLang="en-US" sz="6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E009941-D6D5-4661-8A93-499B07D63C17}"/>
              </a:ext>
            </a:extLst>
          </p:cNvPr>
          <p:cNvCxnSpPr/>
          <p:nvPr/>
        </p:nvCxnSpPr>
        <p:spPr>
          <a:xfrm>
            <a:off x="3817768" y="3447929"/>
            <a:ext cx="455513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87B88BB1-F5F2-4C95-94DB-59553470981D}"/>
              </a:ext>
            </a:extLst>
          </p:cNvPr>
          <p:cNvSpPr/>
          <p:nvPr/>
        </p:nvSpPr>
        <p:spPr>
          <a:xfrm>
            <a:off x="4938497" y="3646822"/>
            <a:ext cx="23136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cs typeface="+mn-ea"/>
                <a:sym typeface="+mn-lt"/>
              </a:rPr>
              <a:t>主要思路</a:t>
            </a:r>
          </a:p>
        </p:txBody>
      </p:sp>
    </p:spTree>
    <p:extLst>
      <p:ext uri="{BB962C8B-B14F-4D97-AF65-F5344CB8AC3E}">
        <p14:creationId xmlns:p14="http://schemas.microsoft.com/office/powerpoint/2010/main" val="372867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1" grpId="0" animBg="1"/>
      <p:bldP spid="15" grpId="0" animBg="1"/>
      <p:bldP spid="16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364E82A-F03C-4FEB-9430-DB2F148D10BC}"/>
              </a:ext>
            </a:extLst>
          </p:cNvPr>
          <p:cNvGrpSpPr/>
          <p:nvPr/>
        </p:nvGrpSpPr>
        <p:grpSpPr>
          <a:xfrm>
            <a:off x="372781" y="799848"/>
            <a:ext cx="10878243" cy="7434736"/>
            <a:chOff x="1115731" y="1409448"/>
            <a:chExt cx="10878243" cy="7434736"/>
          </a:xfrm>
        </p:grpSpPr>
        <p:sp>
          <p:nvSpPr>
            <p:cNvPr id="3" name="矩形 15">
              <a:extLst>
                <a:ext uri="{FF2B5EF4-FFF2-40B4-BE49-F238E27FC236}">
                  <a16:creationId xmlns:a16="http://schemas.microsoft.com/office/drawing/2014/main" id="{83F282AE-78A8-46F5-A8DB-9C699EDD69EA}"/>
                </a:ext>
              </a:extLst>
            </p:cNvPr>
            <p:cNvSpPr/>
            <p:nvPr/>
          </p:nvSpPr>
          <p:spPr>
            <a:xfrm rot="2868794">
              <a:off x="1432880" y="3717340"/>
              <a:ext cx="4404797" cy="2760364"/>
            </a:xfrm>
            <a:custGeom>
              <a:avLst/>
              <a:gdLst>
                <a:gd name="connsiteX0" fmla="*/ 0 w 3906895"/>
                <a:gd name="connsiteY0" fmla="*/ 0 h 1727086"/>
                <a:gd name="connsiteX1" fmla="*/ 3906895 w 3906895"/>
                <a:gd name="connsiteY1" fmla="*/ 0 h 1727086"/>
                <a:gd name="connsiteX2" fmla="*/ 3906895 w 3906895"/>
                <a:gd name="connsiteY2" fmla="*/ 1727086 h 1727086"/>
                <a:gd name="connsiteX3" fmla="*/ 0 w 3906895"/>
                <a:gd name="connsiteY3" fmla="*/ 1727086 h 1727086"/>
                <a:gd name="connsiteX4" fmla="*/ 0 w 3906895"/>
                <a:gd name="connsiteY4" fmla="*/ 0 h 1727086"/>
                <a:gd name="connsiteX0" fmla="*/ 0 w 3906895"/>
                <a:gd name="connsiteY0" fmla="*/ 10186 h 1737272"/>
                <a:gd name="connsiteX1" fmla="*/ 1259426 w 3906895"/>
                <a:gd name="connsiteY1" fmla="*/ 0 h 1737272"/>
                <a:gd name="connsiteX2" fmla="*/ 3906895 w 3906895"/>
                <a:gd name="connsiteY2" fmla="*/ 10186 h 1737272"/>
                <a:gd name="connsiteX3" fmla="*/ 3906895 w 3906895"/>
                <a:gd name="connsiteY3" fmla="*/ 1737272 h 1737272"/>
                <a:gd name="connsiteX4" fmla="*/ 0 w 3906895"/>
                <a:gd name="connsiteY4" fmla="*/ 1737272 h 1737272"/>
                <a:gd name="connsiteX5" fmla="*/ 0 w 3906895"/>
                <a:gd name="connsiteY5" fmla="*/ 10186 h 1737272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737272 h 1744666"/>
                <a:gd name="connsiteX6" fmla="*/ 0 w 3906895"/>
                <a:gd name="connsiteY6" fmla="*/ 10186 h 1744666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0186 h 1744666"/>
                <a:gd name="connsiteX0" fmla="*/ 0 w 2707042"/>
                <a:gd name="connsiteY0" fmla="*/ 1744666 h 1744666"/>
                <a:gd name="connsiteX1" fmla="*/ 59573 w 2707042"/>
                <a:gd name="connsiteY1" fmla="*/ 0 h 1744666"/>
                <a:gd name="connsiteX2" fmla="*/ 2707042 w 2707042"/>
                <a:gd name="connsiteY2" fmla="*/ 10186 h 1744666"/>
                <a:gd name="connsiteX3" fmla="*/ 2707042 w 2707042"/>
                <a:gd name="connsiteY3" fmla="*/ 1737272 h 1744666"/>
                <a:gd name="connsiteX4" fmla="*/ 0 w 2707042"/>
                <a:gd name="connsiteY4" fmla="*/ 1744666 h 1744666"/>
                <a:gd name="connsiteX0" fmla="*/ 0 w 2707042"/>
                <a:gd name="connsiteY0" fmla="*/ 1746171 h 1746171"/>
                <a:gd name="connsiteX1" fmla="*/ 764019 w 2707042"/>
                <a:gd name="connsiteY1" fmla="*/ 0 h 1746171"/>
                <a:gd name="connsiteX2" fmla="*/ 2707042 w 2707042"/>
                <a:gd name="connsiteY2" fmla="*/ 11691 h 1746171"/>
                <a:gd name="connsiteX3" fmla="*/ 2707042 w 2707042"/>
                <a:gd name="connsiteY3" fmla="*/ 1738777 h 1746171"/>
                <a:gd name="connsiteX4" fmla="*/ 0 w 2707042"/>
                <a:gd name="connsiteY4" fmla="*/ 1746171 h 174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7042" h="1746171">
                  <a:moveTo>
                    <a:pt x="0" y="1746171"/>
                  </a:moveTo>
                  <a:lnTo>
                    <a:pt x="764019" y="0"/>
                  </a:lnTo>
                  <a:lnTo>
                    <a:pt x="2707042" y="11691"/>
                  </a:lnTo>
                  <a:lnTo>
                    <a:pt x="2707042" y="1738777"/>
                  </a:lnTo>
                  <a:lnTo>
                    <a:pt x="0" y="174617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" name="矩形 15">
              <a:extLst>
                <a:ext uri="{FF2B5EF4-FFF2-40B4-BE49-F238E27FC236}">
                  <a16:creationId xmlns:a16="http://schemas.microsoft.com/office/drawing/2014/main" id="{16D2E0D3-22DC-4A69-B9B3-8599CF73B96B}"/>
                </a:ext>
              </a:extLst>
            </p:cNvPr>
            <p:cNvSpPr/>
            <p:nvPr/>
          </p:nvSpPr>
          <p:spPr>
            <a:xfrm rot="2868794">
              <a:off x="5243058" y="2951209"/>
              <a:ext cx="4404797" cy="2229125"/>
            </a:xfrm>
            <a:custGeom>
              <a:avLst/>
              <a:gdLst>
                <a:gd name="connsiteX0" fmla="*/ 0 w 3906895"/>
                <a:gd name="connsiteY0" fmla="*/ 0 h 1727086"/>
                <a:gd name="connsiteX1" fmla="*/ 3906895 w 3906895"/>
                <a:gd name="connsiteY1" fmla="*/ 0 h 1727086"/>
                <a:gd name="connsiteX2" fmla="*/ 3906895 w 3906895"/>
                <a:gd name="connsiteY2" fmla="*/ 1727086 h 1727086"/>
                <a:gd name="connsiteX3" fmla="*/ 0 w 3906895"/>
                <a:gd name="connsiteY3" fmla="*/ 1727086 h 1727086"/>
                <a:gd name="connsiteX4" fmla="*/ 0 w 3906895"/>
                <a:gd name="connsiteY4" fmla="*/ 0 h 1727086"/>
                <a:gd name="connsiteX0" fmla="*/ 0 w 3906895"/>
                <a:gd name="connsiteY0" fmla="*/ 10186 h 1737272"/>
                <a:gd name="connsiteX1" fmla="*/ 1259426 w 3906895"/>
                <a:gd name="connsiteY1" fmla="*/ 0 h 1737272"/>
                <a:gd name="connsiteX2" fmla="*/ 3906895 w 3906895"/>
                <a:gd name="connsiteY2" fmla="*/ 10186 h 1737272"/>
                <a:gd name="connsiteX3" fmla="*/ 3906895 w 3906895"/>
                <a:gd name="connsiteY3" fmla="*/ 1737272 h 1737272"/>
                <a:gd name="connsiteX4" fmla="*/ 0 w 3906895"/>
                <a:gd name="connsiteY4" fmla="*/ 1737272 h 1737272"/>
                <a:gd name="connsiteX5" fmla="*/ 0 w 3906895"/>
                <a:gd name="connsiteY5" fmla="*/ 10186 h 1737272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737272 h 1744666"/>
                <a:gd name="connsiteX6" fmla="*/ 0 w 3906895"/>
                <a:gd name="connsiteY6" fmla="*/ 10186 h 1744666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0186 h 1744666"/>
                <a:gd name="connsiteX0" fmla="*/ 0 w 2707042"/>
                <a:gd name="connsiteY0" fmla="*/ 1744666 h 1744666"/>
                <a:gd name="connsiteX1" fmla="*/ 59573 w 2707042"/>
                <a:gd name="connsiteY1" fmla="*/ 0 h 1744666"/>
                <a:gd name="connsiteX2" fmla="*/ 2707042 w 2707042"/>
                <a:gd name="connsiteY2" fmla="*/ 10186 h 1744666"/>
                <a:gd name="connsiteX3" fmla="*/ 2707042 w 2707042"/>
                <a:gd name="connsiteY3" fmla="*/ 1737272 h 1744666"/>
                <a:gd name="connsiteX4" fmla="*/ 0 w 2707042"/>
                <a:gd name="connsiteY4" fmla="*/ 1744666 h 1744666"/>
                <a:gd name="connsiteX0" fmla="*/ 0 w 2707042"/>
                <a:gd name="connsiteY0" fmla="*/ 1746171 h 1746171"/>
                <a:gd name="connsiteX1" fmla="*/ 764019 w 2707042"/>
                <a:gd name="connsiteY1" fmla="*/ 0 h 1746171"/>
                <a:gd name="connsiteX2" fmla="*/ 2707042 w 2707042"/>
                <a:gd name="connsiteY2" fmla="*/ 11691 h 1746171"/>
                <a:gd name="connsiteX3" fmla="*/ 2707042 w 2707042"/>
                <a:gd name="connsiteY3" fmla="*/ 1738777 h 1746171"/>
                <a:gd name="connsiteX4" fmla="*/ 0 w 2707042"/>
                <a:gd name="connsiteY4" fmla="*/ 1746171 h 1746171"/>
                <a:gd name="connsiteX0" fmla="*/ 0 w 2707042"/>
                <a:gd name="connsiteY0" fmla="*/ 1798416 h 1798416"/>
                <a:gd name="connsiteX1" fmla="*/ 635214 w 2707042"/>
                <a:gd name="connsiteY1" fmla="*/ 0 h 1798416"/>
                <a:gd name="connsiteX2" fmla="*/ 2707042 w 2707042"/>
                <a:gd name="connsiteY2" fmla="*/ 63936 h 1798416"/>
                <a:gd name="connsiteX3" fmla="*/ 2707042 w 2707042"/>
                <a:gd name="connsiteY3" fmla="*/ 1791022 h 1798416"/>
                <a:gd name="connsiteX4" fmla="*/ 0 w 2707042"/>
                <a:gd name="connsiteY4" fmla="*/ 1798416 h 1798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7042" h="1798416">
                  <a:moveTo>
                    <a:pt x="0" y="1798416"/>
                  </a:moveTo>
                  <a:lnTo>
                    <a:pt x="635214" y="0"/>
                  </a:lnTo>
                  <a:lnTo>
                    <a:pt x="2707042" y="63936"/>
                  </a:lnTo>
                  <a:lnTo>
                    <a:pt x="2707042" y="1791022"/>
                  </a:lnTo>
                  <a:lnTo>
                    <a:pt x="0" y="179841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" name="矩形 15">
              <a:extLst>
                <a:ext uri="{FF2B5EF4-FFF2-40B4-BE49-F238E27FC236}">
                  <a16:creationId xmlns:a16="http://schemas.microsoft.com/office/drawing/2014/main" id="{F7373F4B-6C00-4B61-821C-08F1D80E4CFD}"/>
                </a:ext>
              </a:extLst>
            </p:cNvPr>
            <p:cNvSpPr/>
            <p:nvPr/>
          </p:nvSpPr>
          <p:spPr>
            <a:xfrm rot="2868794">
              <a:off x="5230635" y="4047522"/>
              <a:ext cx="4404797" cy="2229125"/>
            </a:xfrm>
            <a:custGeom>
              <a:avLst/>
              <a:gdLst>
                <a:gd name="connsiteX0" fmla="*/ 0 w 3906895"/>
                <a:gd name="connsiteY0" fmla="*/ 0 h 1727086"/>
                <a:gd name="connsiteX1" fmla="*/ 3906895 w 3906895"/>
                <a:gd name="connsiteY1" fmla="*/ 0 h 1727086"/>
                <a:gd name="connsiteX2" fmla="*/ 3906895 w 3906895"/>
                <a:gd name="connsiteY2" fmla="*/ 1727086 h 1727086"/>
                <a:gd name="connsiteX3" fmla="*/ 0 w 3906895"/>
                <a:gd name="connsiteY3" fmla="*/ 1727086 h 1727086"/>
                <a:gd name="connsiteX4" fmla="*/ 0 w 3906895"/>
                <a:gd name="connsiteY4" fmla="*/ 0 h 1727086"/>
                <a:gd name="connsiteX0" fmla="*/ 0 w 3906895"/>
                <a:gd name="connsiteY0" fmla="*/ 10186 h 1737272"/>
                <a:gd name="connsiteX1" fmla="*/ 1259426 w 3906895"/>
                <a:gd name="connsiteY1" fmla="*/ 0 h 1737272"/>
                <a:gd name="connsiteX2" fmla="*/ 3906895 w 3906895"/>
                <a:gd name="connsiteY2" fmla="*/ 10186 h 1737272"/>
                <a:gd name="connsiteX3" fmla="*/ 3906895 w 3906895"/>
                <a:gd name="connsiteY3" fmla="*/ 1737272 h 1737272"/>
                <a:gd name="connsiteX4" fmla="*/ 0 w 3906895"/>
                <a:gd name="connsiteY4" fmla="*/ 1737272 h 1737272"/>
                <a:gd name="connsiteX5" fmla="*/ 0 w 3906895"/>
                <a:gd name="connsiteY5" fmla="*/ 10186 h 1737272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737272 h 1744666"/>
                <a:gd name="connsiteX6" fmla="*/ 0 w 3906895"/>
                <a:gd name="connsiteY6" fmla="*/ 10186 h 1744666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0186 h 1744666"/>
                <a:gd name="connsiteX0" fmla="*/ 0 w 2707042"/>
                <a:gd name="connsiteY0" fmla="*/ 1744666 h 1744666"/>
                <a:gd name="connsiteX1" fmla="*/ 59573 w 2707042"/>
                <a:gd name="connsiteY1" fmla="*/ 0 h 1744666"/>
                <a:gd name="connsiteX2" fmla="*/ 2707042 w 2707042"/>
                <a:gd name="connsiteY2" fmla="*/ 10186 h 1744666"/>
                <a:gd name="connsiteX3" fmla="*/ 2707042 w 2707042"/>
                <a:gd name="connsiteY3" fmla="*/ 1737272 h 1744666"/>
                <a:gd name="connsiteX4" fmla="*/ 0 w 2707042"/>
                <a:gd name="connsiteY4" fmla="*/ 1744666 h 1744666"/>
                <a:gd name="connsiteX0" fmla="*/ 0 w 2707042"/>
                <a:gd name="connsiteY0" fmla="*/ 1746171 h 1746171"/>
                <a:gd name="connsiteX1" fmla="*/ 764019 w 2707042"/>
                <a:gd name="connsiteY1" fmla="*/ 0 h 1746171"/>
                <a:gd name="connsiteX2" fmla="*/ 2707042 w 2707042"/>
                <a:gd name="connsiteY2" fmla="*/ 11691 h 1746171"/>
                <a:gd name="connsiteX3" fmla="*/ 2707042 w 2707042"/>
                <a:gd name="connsiteY3" fmla="*/ 1738777 h 1746171"/>
                <a:gd name="connsiteX4" fmla="*/ 0 w 2707042"/>
                <a:gd name="connsiteY4" fmla="*/ 1746171 h 1746171"/>
                <a:gd name="connsiteX0" fmla="*/ 0 w 2707042"/>
                <a:gd name="connsiteY0" fmla="*/ 1798416 h 1798416"/>
                <a:gd name="connsiteX1" fmla="*/ 635214 w 2707042"/>
                <a:gd name="connsiteY1" fmla="*/ 0 h 1798416"/>
                <a:gd name="connsiteX2" fmla="*/ 2707042 w 2707042"/>
                <a:gd name="connsiteY2" fmla="*/ 63936 h 1798416"/>
                <a:gd name="connsiteX3" fmla="*/ 2707042 w 2707042"/>
                <a:gd name="connsiteY3" fmla="*/ 1791022 h 1798416"/>
                <a:gd name="connsiteX4" fmla="*/ 0 w 2707042"/>
                <a:gd name="connsiteY4" fmla="*/ 1798416 h 1798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7042" h="1798416">
                  <a:moveTo>
                    <a:pt x="0" y="1798416"/>
                  </a:moveTo>
                  <a:lnTo>
                    <a:pt x="635214" y="0"/>
                  </a:lnTo>
                  <a:lnTo>
                    <a:pt x="2707042" y="63936"/>
                  </a:lnTo>
                  <a:lnTo>
                    <a:pt x="2707042" y="1791022"/>
                  </a:lnTo>
                  <a:lnTo>
                    <a:pt x="0" y="179841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15">
              <a:extLst>
                <a:ext uri="{FF2B5EF4-FFF2-40B4-BE49-F238E27FC236}">
                  <a16:creationId xmlns:a16="http://schemas.microsoft.com/office/drawing/2014/main" id="{60CDA49A-965B-49BF-A5BD-7B001E1736B2}"/>
                </a:ext>
              </a:extLst>
            </p:cNvPr>
            <p:cNvSpPr/>
            <p:nvPr/>
          </p:nvSpPr>
          <p:spPr>
            <a:xfrm rot="2868794">
              <a:off x="5288300" y="5194195"/>
              <a:ext cx="4404797" cy="2229125"/>
            </a:xfrm>
            <a:custGeom>
              <a:avLst/>
              <a:gdLst>
                <a:gd name="connsiteX0" fmla="*/ 0 w 3906895"/>
                <a:gd name="connsiteY0" fmla="*/ 0 h 1727086"/>
                <a:gd name="connsiteX1" fmla="*/ 3906895 w 3906895"/>
                <a:gd name="connsiteY1" fmla="*/ 0 h 1727086"/>
                <a:gd name="connsiteX2" fmla="*/ 3906895 w 3906895"/>
                <a:gd name="connsiteY2" fmla="*/ 1727086 h 1727086"/>
                <a:gd name="connsiteX3" fmla="*/ 0 w 3906895"/>
                <a:gd name="connsiteY3" fmla="*/ 1727086 h 1727086"/>
                <a:gd name="connsiteX4" fmla="*/ 0 w 3906895"/>
                <a:gd name="connsiteY4" fmla="*/ 0 h 1727086"/>
                <a:gd name="connsiteX0" fmla="*/ 0 w 3906895"/>
                <a:gd name="connsiteY0" fmla="*/ 10186 h 1737272"/>
                <a:gd name="connsiteX1" fmla="*/ 1259426 w 3906895"/>
                <a:gd name="connsiteY1" fmla="*/ 0 h 1737272"/>
                <a:gd name="connsiteX2" fmla="*/ 3906895 w 3906895"/>
                <a:gd name="connsiteY2" fmla="*/ 10186 h 1737272"/>
                <a:gd name="connsiteX3" fmla="*/ 3906895 w 3906895"/>
                <a:gd name="connsiteY3" fmla="*/ 1737272 h 1737272"/>
                <a:gd name="connsiteX4" fmla="*/ 0 w 3906895"/>
                <a:gd name="connsiteY4" fmla="*/ 1737272 h 1737272"/>
                <a:gd name="connsiteX5" fmla="*/ 0 w 3906895"/>
                <a:gd name="connsiteY5" fmla="*/ 10186 h 1737272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737272 h 1744666"/>
                <a:gd name="connsiteX6" fmla="*/ 0 w 3906895"/>
                <a:gd name="connsiteY6" fmla="*/ 10186 h 1744666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0186 h 1744666"/>
                <a:gd name="connsiteX0" fmla="*/ 0 w 2707042"/>
                <a:gd name="connsiteY0" fmla="*/ 1744666 h 1744666"/>
                <a:gd name="connsiteX1" fmla="*/ 59573 w 2707042"/>
                <a:gd name="connsiteY1" fmla="*/ 0 h 1744666"/>
                <a:gd name="connsiteX2" fmla="*/ 2707042 w 2707042"/>
                <a:gd name="connsiteY2" fmla="*/ 10186 h 1744666"/>
                <a:gd name="connsiteX3" fmla="*/ 2707042 w 2707042"/>
                <a:gd name="connsiteY3" fmla="*/ 1737272 h 1744666"/>
                <a:gd name="connsiteX4" fmla="*/ 0 w 2707042"/>
                <a:gd name="connsiteY4" fmla="*/ 1744666 h 1744666"/>
                <a:gd name="connsiteX0" fmla="*/ 0 w 2707042"/>
                <a:gd name="connsiteY0" fmla="*/ 1746171 h 1746171"/>
                <a:gd name="connsiteX1" fmla="*/ 764019 w 2707042"/>
                <a:gd name="connsiteY1" fmla="*/ 0 h 1746171"/>
                <a:gd name="connsiteX2" fmla="*/ 2707042 w 2707042"/>
                <a:gd name="connsiteY2" fmla="*/ 11691 h 1746171"/>
                <a:gd name="connsiteX3" fmla="*/ 2707042 w 2707042"/>
                <a:gd name="connsiteY3" fmla="*/ 1738777 h 1746171"/>
                <a:gd name="connsiteX4" fmla="*/ 0 w 2707042"/>
                <a:gd name="connsiteY4" fmla="*/ 1746171 h 1746171"/>
                <a:gd name="connsiteX0" fmla="*/ 0 w 2707042"/>
                <a:gd name="connsiteY0" fmla="*/ 1798416 h 1798416"/>
                <a:gd name="connsiteX1" fmla="*/ 635214 w 2707042"/>
                <a:gd name="connsiteY1" fmla="*/ 0 h 1798416"/>
                <a:gd name="connsiteX2" fmla="*/ 2707042 w 2707042"/>
                <a:gd name="connsiteY2" fmla="*/ 63936 h 1798416"/>
                <a:gd name="connsiteX3" fmla="*/ 2707042 w 2707042"/>
                <a:gd name="connsiteY3" fmla="*/ 1791022 h 1798416"/>
                <a:gd name="connsiteX4" fmla="*/ 0 w 2707042"/>
                <a:gd name="connsiteY4" fmla="*/ 1798416 h 1798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7042" h="1798416">
                  <a:moveTo>
                    <a:pt x="0" y="1798416"/>
                  </a:moveTo>
                  <a:lnTo>
                    <a:pt x="635214" y="0"/>
                  </a:lnTo>
                  <a:lnTo>
                    <a:pt x="2707042" y="63936"/>
                  </a:lnTo>
                  <a:lnTo>
                    <a:pt x="2707042" y="1791022"/>
                  </a:lnTo>
                  <a:lnTo>
                    <a:pt x="0" y="179841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7" name="矩形 15">
              <a:extLst>
                <a:ext uri="{FF2B5EF4-FFF2-40B4-BE49-F238E27FC236}">
                  <a16:creationId xmlns:a16="http://schemas.microsoft.com/office/drawing/2014/main" id="{197185B3-3D9E-453B-90C5-9DAF6B6FCE52}"/>
                </a:ext>
              </a:extLst>
            </p:cNvPr>
            <p:cNvSpPr/>
            <p:nvPr/>
          </p:nvSpPr>
          <p:spPr>
            <a:xfrm rot="2868794">
              <a:off x="8742456" y="2562728"/>
              <a:ext cx="4404797" cy="2098238"/>
            </a:xfrm>
            <a:custGeom>
              <a:avLst/>
              <a:gdLst>
                <a:gd name="connsiteX0" fmla="*/ 0 w 3906895"/>
                <a:gd name="connsiteY0" fmla="*/ 0 h 1727086"/>
                <a:gd name="connsiteX1" fmla="*/ 3906895 w 3906895"/>
                <a:gd name="connsiteY1" fmla="*/ 0 h 1727086"/>
                <a:gd name="connsiteX2" fmla="*/ 3906895 w 3906895"/>
                <a:gd name="connsiteY2" fmla="*/ 1727086 h 1727086"/>
                <a:gd name="connsiteX3" fmla="*/ 0 w 3906895"/>
                <a:gd name="connsiteY3" fmla="*/ 1727086 h 1727086"/>
                <a:gd name="connsiteX4" fmla="*/ 0 w 3906895"/>
                <a:gd name="connsiteY4" fmla="*/ 0 h 1727086"/>
                <a:gd name="connsiteX0" fmla="*/ 0 w 3906895"/>
                <a:gd name="connsiteY0" fmla="*/ 10186 h 1737272"/>
                <a:gd name="connsiteX1" fmla="*/ 1259426 w 3906895"/>
                <a:gd name="connsiteY1" fmla="*/ 0 h 1737272"/>
                <a:gd name="connsiteX2" fmla="*/ 3906895 w 3906895"/>
                <a:gd name="connsiteY2" fmla="*/ 10186 h 1737272"/>
                <a:gd name="connsiteX3" fmla="*/ 3906895 w 3906895"/>
                <a:gd name="connsiteY3" fmla="*/ 1737272 h 1737272"/>
                <a:gd name="connsiteX4" fmla="*/ 0 w 3906895"/>
                <a:gd name="connsiteY4" fmla="*/ 1737272 h 1737272"/>
                <a:gd name="connsiteX5" fmla="*/ 0 w 3906895"/>
                <a:gd name="connsiteY5" fmla="*/ 10186 h 1737272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737272 h 1744666"/>
                <a:gd name="connsiteX6" fmla="*/ 0 w 3906895"/>
                <a:gd name="connsiteY6" fmla="*/ 10186 h 1744666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0186 h 1744666"/>
                <a:gd name="connsiteX0" fmla="*/ 0 w 2707042"/>
                <a:gd name="connsiteY0" fmla="*/ 1744666 h 1744666"/>
                <a:gd name="connsiteX1" fmla="*/ 59573 w 2707042"/>
                <a:gd name="connsiteY1" fmla="*/ 0 h 1744666"/>
                <a:gd name="connsiteX2" fmla="*/ 2707042 w 2707042"/>
                <a:gd name="connsiteY2" fmla="*/ 10186 h 1744666"/>
                <a:gd name="connsiteX3" fmla="*/ 2707042 w 2707042"/>
                <a:gd name="connsiteY3" fmla="*/ 1737272 h 1744666"/>
                <a:gd name="connsiteX4" fmla="*/ 0 w 2707042"/>
                <a:gd name="connsiteY4" fmla="*/ 1744666 h 1744666"/>
                <a:gd name="connsiteX0" fmla="*/ 0 w 2707042"/>
                <a:gd name="connsiteY0" fmla="*/ 1746171 h 1746171"/>
                <a:gd name="connsiteX1" fmla="*/ 764019 w 2707042"/>
                <a:gd name="connsiteY1" fmla="*/ 0 h 1746171"/>
                <a:gd name="connsiteX2" fmla="*/ 2707042 w 2707042"/>
                <a:gd name="connsiteY2" fmla="*/ 11691 h 1746171"/>
                <a:gd name="connsiteX3" fmla="*/ 2707042 w 2707042"/>
                <a:gd name="connsiteY3" fmla="*/ 1738777 h 1746171"/>
                <a:gd name="connsiteX4" fmla="*/ 0 w 2707042"/>
                <a:gd name="connsiteY4" fmla="*/ 1746171 h 1746171"/>
                <a:gd name="connsiteX0" fmla="*/ 0 w 2707042"/>
                <a:gd name="connsiteY0" fmla="*/ 1798416 h 1798416"/>
                <a:gd name="connsiteX1" fmla="*/ 635214 w 2707042"/>
                <a:gd name="connsiteY1" fmla="*/ 0 h 1798416"/>
                <a:gd name="connsiteX2" fmla="*/ 2707042 w 2707042"/>
                <a:gd name="connsiteY2" fmla="*/ 63936 h 1798416"/>
                <a:gd name="connsiteX3" fmla="*/ 2707042 w 2707042"/>
                <a:gd name="connsiteY3" fmla="*/ 1791022 h 1798416"/>
                <a:gd name="connsiteX4" fmla="*/ 0 w 2707042"/>
                <a:gd name="connsiteY4" fmla="*/ 1798416 h 1798416"/>
                <a:gd name="connsiteX0" fmla="*/ 0 w 2707042"/>
                <a:gd name="connsiteY0" fmla="*/ 1788731 h 1788731"/>
                <a:gd name="connsiteX1" fmla="*/ 727811 w 2707042"/>
                <a:gd name="connsiteY1" fmla="*/ 0 h 1788731"/>
                <a:gd name="connsiteX2" fmla="*/ 2707042 w 2707042"/>
                <a:gd name="connsiteY2" fmla="*/ 54251 h 1788731"/>
                <a:gd name="connsiteX3" fmla="*/ 2707042 w 2707042"/>
                <a:gd name="connsiteY3" fmla="*/ 1781337 h 1788731"/>
                <a:gd name="connsiteX4" fmla="*/ 0 w 2707042"/>
                <a:gd name="connsiteY4" fmla="*/ 1788731 h 1788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7042" h="1788731">
                  <a:moveTo>
                    <a:pt x="0" y="1788731"/>
                  </a:moveTo>
                  <a:lnTo>
                    <a:pt x="727811" y="0"/>
                  </a:lnTo>
                  <a:lnTo>
                    <a:pt x="2707042" y="54251"/>
                  </a:lnTo>
                  <a:lnTo>
                    <a:pt x="2707042" y="1781337"/>
                  </a:lnTo>
                  <a:lnTo>
                    <a:pt x="0" y="17887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矩形 15">
              <a:extLst>
                <a:ext uri="{FF2B5EF4-FFF2-40B4-BE49-F238E27FC236}">
                  <a16:creationId xmlns:a16="http://schemas.microsoft.com/office/drawing/2014/main" id="{A75EE021-F5AE-4637-8E74-8EAACF180021}"/>
                </a:ext>
              </a:extLst>
            </p:cNvPr>
            <p:cNvSpPr/>
            <p:nvPr/>
          </p:nvSpPr>
          <p:spPr>
            <a:xfrm rot="2868794">
              <a:off x="8728633" y="3256244"/>
              <a:ext cx="4404797" cy="2098238"/>
            </a:xfrm>
            <a:custGeom>
              <a:avLst/>
              <a:gdLst>
                <a:gd name="connsiteX0" fmla="*/ 0 w 3906895"/>
                <a:gd name="connsiteY0" fmla="*/ 0 h 1727086"/>
                <a:gd name="connsiteX1" fmla="*/ 3906895 w 3906895"/>
                <a:gd name="connsiteY1" fmla="*/ 0 h 1727086"/>
                <a:gd name="connsiteX2" fmla="*/ 3906895 w 3906895"/>
                <a:gd name="connsiteY2" fmla="*/ 1727086 h 1727086"/>
                <a:gd name="connsiteX3" fmla="*/ 0 w 3906895"/>
                <a:gd name="connsiteY3" fmla="*/ 1727086 h 1727086"/>
                <a:gd name="connsiteX4" fmla="*/ 0 w 3906895"/>
                <a:gd name="connsiteY4" fmla="*/ 0 h 1727086"/>
                <a:gd name="connsiteX0" fmla="*/ 0 w 3906895"/>
                <a:gd name="connsiteY0" fmla="*/ 10186 h 1737272"/>
                <a:gd name="connsiteX1" fmla="*/ 1259426 w 3906895"/>
                <a:gd name="connsiteY1" fmla="*/ 0 h 1737272"/>
                <a:gd name="connsiteX2" fmla="*/ 3906895 w 3906895"/>
                <a:gd name="connsiteY2" fmla="*/ 10186 h 1737272"/>
                <a:gd name="connsiteX3" fmla="*/ 3906895 w 3906895"/>
                <a:gd name="connsiteY3" fmla="*/ 1737272 h 1737272"/>
                <a:gd name="connsiteX4" fmla="*/ 0 w 3906895"/>
                <a:gd name="connsiteY4" fmla="*/ 1737272 h 1737272"/>
                <a:gd name="connsiteX5" fmla="*/ 0 w 3906895"/>
                <a:gd name="connsiteY5" fmla="*/ 10186 h 1737272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737272 h 1744666"/>
                <a:gd name="connsiteX6" fmla="*/ 0 w 3906895"/>
                <a:gd name="connsiteY6" fmla="*/ 10186 h 1744666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0186 h 1744666"/>
                <a:gd name="connsiteX0" fmla="*/ 0 w 2707042"/>
                <a:gd name="connsiteY0" fmla="*/ 1744666 h 1744666"/>
                <a:gd name="connsiteX1" fmla="*/ 59573 w 2707042"/>
                <a:gd name="connsiteY1" fmla="*/ 0 h 1744666"/>
                <a:gd name="connsiteX2" fmla="*/ 2707042 w 2707042"/>
                <a:gd name="connsiteY2" fmla="*/ 10186 h 1744666"/>
                <a:gd name="connsiteX3" fmla="*/ 2707042 w 2707042"/>
                <a:gd name="connsiteY3" fmla="*/ 1737272 h 1744666"/>
                <a:gd name="connsiteX4" fmla="*/ 0 w 2707042"/>
                <a:gd name="connsiteY4" fmla="*/ 1744666 h 1744666"/>
                <a:gd name="connsiteX0" fmla="*/ 0 w 2707042"/>
                <a:gd name="connsiteY0" fmla="*/ 1746171 h 1746171"/>
                <a:gd name="connsiteX1" fmla="*/ 764019 w 2707042"/>
                <a:gd name="connsiteY1" fmla="*/ 0 h 1746171"/>
                <a:gd name="connsiteX2" fmla="*/ 2707042 w 2707042"/>
                <a:gd name="connsiteY2" fmla="*/ 11691 h 1746171"/>
                <a:gd name="connsiteX3" fmla="*/ 2707042 w 2707042"/>
                <a:gd name="connsiteY3" fmla="*/ 1738777 h 1746171"/>
                <a:gd name="connsiteX4" fmla="*/ 0 w 2707042"/>
                <a:gd name="connsiteY4" fmla="*/ 1746171 h 1746171"/>
                <a:gd name="connsiteX0" fmla="*/ 0 w 2707042"/>
                <a:gd name="connsiteY0" fmla="*/ 1798416 h 1798416"/>
                <a:gd name="connsiteX1" fmla="*/ 635214 w 2707042"/>
                <a:gd name="connsiteY1" fmla="*/ 0 h 1798416"/>
                <a:gd name="connsiteX2" fmla="*/ 2707042 w 2707042"/>
                <a:gd name="connsiteY2" fmla="*/ 63936 h 1798416"/>
                <a:gd name="connsiteX3" fmla="*/ 2707042 w 2707042"/>
                <a:gd name="connsiteY3" fmla="*/ 1791022 h 1798416"/>
                <a:gd name="connsiteX4" fmla="*/ 0 w 2707042"/>
                <a:gd name="connsiteY4" fmla="*/ 1798416 h 1798416"/>
                <a:gd name="connsiteX0" fmla="*/ 0 w 2707042"/>
                <a:gd name="connsiteY0" fmla="*/ 1788731 h 1788731"/>
                <a:gd name="connsiteX1" fmla="*/ 727811 w 2707042"/>
                <a:gd name="connsiteY1" fmla="*/ 0 h 1788731"/>
                <a:gd name="connsiteX2" fmla="*/ 2707042 w 2707042"/>
                <a:gd name="connsiteY2" fmla="*/ 54251 h 1788731"/>
                <a:gd name="connsiteX3" fmla="*/ 2707042 w 2707042"/>
                <a:gd name="connsiteY3" fmla="*/ 1781337 h 1788731"/>
                <a:gd name="connsiteX4" fmla="*/ 0 w 2707042"/>
                <a:gd name="connsiteY4" fmla="*/ 1788731 h 1788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7042" h="1788731">
                  <a:moveTo>
                    <a:pt x="0" y="1788731"/>
                  </a:moveTo>
                  <a:lnTo>
                    <a:pt x="727811" y="0"/>
                  </a:lnTo>
                  <a:lnTo>
                    <a:pt x="2707042" y="54251"/>
                  </a:lnTo>
                  <a:lnTo>
                    <a:pt x="2707042" y="1781337"/>
                  </a:lnTo>
                  <a:lnTo>
                    <a:pt x="0" y="17887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矩形 15">
              <a:extLst>
                <a:ext uri="{FF2B5EF4-FFF2-40B4-BE49-F238E27FC236}">
                  <a16:creationId xmlns:a16="http://schemas.microsoft.com/office/drawing/2014/main" id="{5644E198-0713-4D76-B048-842525E293DF}"/>
                </a:ext>
              </a:extLst>
            </p:cNvPr>
            <p:cNvSpPr/>
            <p:nvPr/>
          </p:nvSpPr>
          <p:spPr>
            <a:xfrm rot="2868794">
              <a:off x="8712312" y="4741407"/>
              <a:ext cx="4404797" cy="2098238"/>
            </a:xfrm>
            <a:custGeom>
              <a:avLst/>
              <a:gdLst>
                <a:gd name="connsiteX0" fmla="*/ 0 w 3906895"/>
                <a:gd name="connsiteY0" fmla="*/ 0 h 1727086"/>
                <a:gd name="connsiteX1" fmla="*/ 3906895 w 3906895"/>
                <a:gd name="connsiteY1" fmla="*/ 0 h 1727086"/>
                <a:gd name="connsiteX2" fmla="*/ 3906895 w 3906895"/>
                <a:gd name="connsiteY2" fmla="*/ 1727086 h 1727086"/>
                <a:gd name="connsiteX3" fmla="*/ 0 w 3906895"/>
                <a:gd name="connsiteY3" fmla="*/ 1727086 h 1727086"/>
                <a:gd name="connsiteX4" fmla="*/ 0 w 3906895"/>
                <a:gd name="connsiteY4" fmla="*/ 0 h 1727086"/>
                <a:gd name="connsiteX0" fmla="*/ 0 w 3906895"/>
                <a:gd name="connsiteY0" fmla="*/ 10186 h 1737272"/>
                <a:gd name="connsiteX1" fmla="*/ 1259426 w 3906895"/>
                <a:gd name="connsiteY1" fmla="*/ 0 h 1737272"/>
                <a:gd name="connsiteX2" fmla="*/ 3906895 w 3906895"/>
                <a:gd name="connsiteY2" fmla="*/ 10186 h 1737272"/>
                <a:gd name="connsiteX3" fmla="*/ 3906895 w 3906895"/>
                <a:gd name="connsiteY3" fmla="*/ 1737272 h 1737272"/>
                <a:gd name="connsiteX4" fmla="*/ 0 w 3906895"/>
                <a:gd name="connsiteY4" fmla="*/ 1737272 h 1737272"/>
                <a:gd name="connsiteX5" fmla="*/ 0 w 3906895"/>
                <a:gd name="connsiteY5" fmla="*/ 10186 h 1737272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737272 h 1744666"/>
                <a:gd name="connsiteX6" fmla="*/ 0 w 3906895"/>
                <a:gd name="connsiteY6" fmla="*/ 10186 h 1744666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0186 h 1744666"/>
                <a:gd name="connsiteX0" fmla="*/ 0 w 2707042"/>
                <a:gd name="connsiteY0" fmla="*/ 1744666 h 1744666"/>
                <a:gd name="connsiteX1" fmla="*/ 59573 w 2707042"/>
                <a:gd name="connsiteY1" fmla="*/ 0 h 1744666"/>
                <a:gd name="connsiteX2" fmla="*/ 2707042 w 2707042"/>
                <a:gd name="connsiteY2" fmla="*/ 10186 h 1744666"/>
                <a:gd name="connsiteX3" fmla="*/ 2707042 w 2707042"/>
                <a:gd name="connsiteY3" fmla="*/ 1737272 h 1744666"/>
                <a:gd name="connsiteX4" fmla="*/ 0 w 2707042"/>
                <a:gd name="connsiteY4" fmla="*/ 1744666 h 1744666"/>
                <a:gd name="connsiteX0" fmla="*/ 0 w 2707042"/>
                <a:gd name="connsiteY0" fmla="*/ 1746171 h 1746171"/>
                <a:gd name="connsiteX1" fmla="*/ 764019 w 2707042"/>
                <a:gd name="connsiteY1" fmla="*/ 0 h 1746171"/>
                <a:gd name="connsiteX2" fmla="*/ 2707042 w 2707042"/>
                <a:gd name="connsiteY2" fmla="*/ 11691 h 1746171"/>
                <a:gd name="connsiteX3" fmla="*/ 2707042 w 2707042"/>
                <a:gd name="connsiteY3" fmla="*/ 1738777 h 1746171"/>
                <a:gd name="connsiteX4" fmla="*/ 0 w 2707042"/>
                <a:gd name="connsiteY4" fmla="*/ 1746171 h 1746171"/>
                <a:gd name="connsiteX0" fmla="*/ 0 w 2707042"/>
                <a:gd name="connsiteY0" fmla="*/ 1798416 h 1798416"/>
                <a:gd name="connsiteX1" fmla="*/ 635214 w 2707042"/>
                <a:gd name="connsiteY1" fmla="*/ 0 h 1798416"/>
                <a:gd name="connsiteX2" fmla="*/ 2707042 w 2707042"/>
                <a:gd name="connsiteY2" fmla="*/ 63936 h 1798416"/>
                <a:gd name="connsiteX3" fmla="*/ 2707042 w 2707042"/>
                <a:gd name="connsiteY3" fmla="*/ 1791022 h 1798416"/>
                <a:gd name="connsiteX4" fmla="*/ 0 w 2707042"/>
                <a:gd name="connsiteY4" fmla="*/ 1798416 h 1798416"/>
                <a:gd name="connsiteX0" fmla="*/ 0 w 2707042"/>
                <a:gd name="connsiteY0" fmla="*/ 1788731 h 1788731"/>
                <a:gd name="connsiteX1" fmla="*/ 727811 w 2707042"/>
                <a:gd name="connsiteY1" fmla="*/ 0 h 1788731"/>
                <a:gd name="connsiteX2" fmla="*/ 2707042 w 2707042"/>
                <a:gd name="connsiteY2" fmla="*/ 54251 h 1788731"/>
                <a:gd name="connsiteX3" fmla="*/ 2707042 w 2707042"/>
                <a:gd name="connsiteY3" fmla="*/ 1781337 h 1788731"/>
                <a:gd name="connsiteX4" fmla="*/ 0 w 2707042"/>
                <a:gd name="connsiteY4" fmla="*/ 1788731 h 1788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7042" h="1788731">
                  <a:moveTo>
                    <a:pt x="0" y="1788731"/>
                  </a:moveTo>
                  <a:lnTo>
                    <a:pt x="727811" y="0"/>
                  </a:lnTo>
                  <a:lnTo>
                    <a:pt x="2707042" y="54251"/>
                  </a:lnTo>
                  <a:lnTo>
                    <a:pt x="2707042" y="1781337"/>
                  </a:lnTo>
                  <a:lnTo>
                    <a:pt x="0" y="17887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矩形 15">
              <a:extLst>
                <a:ext uri="{FF2B5EF4-FFF2-40B4-BE49-F238E27FC236}">
                  <a16:creationId xmlns:a16="http://schemas.microsoft.com/office/drawing/2014/main" id="{049E692C-8E47-4DFE-8572-B595CA0D7128}"/>
                </a:ext>
              </a:extLst>
            </p:cNvPr>
            <p:cNvSpPr/>
            <p:nvPr/>
          </p:nvSpPr>
          <p:spPr>
            <a:xfrm rot="2868794">
              <a:off x="8672167" y="5592667"/>
              <a:ext cx="4404797" cy="2098238"/>
            </a:xfrm>
            <a:custGeom>
              <a:avLst/>
              <a:gdLst>
                <a:gd name="connsiteX0" fmla="*/ 0 w 3906895"/>
                <a:gd name="connsiteY0" fmla="*/ 0 h 1727086"/>
                <a:gd name="connsiteX1" fmla="*/ 3906895 w 3906895"/>
                <a:gd name="connsiteY1" fmla="*/ 0 h 1727086"/>
                <a:gd name="connsiteX2" fmla="*/ 3906895 w 3906895"/>
                <a:gd name="connsiteY2" fmla="*/ 1727086 h 1727086"/>
                <a:gd name="connsiteX3" fmla="*/ 0 w 3906895"/>
                <a:gd name="connsiteY3" fmla="*/ 1727086 h 1727086"/>
                <a:gd name="connsiteX4" fmla="*/ 0 w 3906895"/>
                <a:gd name="connsiteY4" fmla="*/ 0 h 1727086"/>
                <a:gd name="connsiteX0" fmla="*/ 0 w 3906895"/>
                <a:gd name="connsiteY0" fmla="*/ 10186 h 1737272"/>
                <a:gd name="connsiteX1" fmla="*/ 1259426 w 3906895"/>
                <a:gd name="connsiteY1" fmla="*/ 0 h 1737272"/>
                <a:gd name="connsiteX2" fmla="*/ 3906895 w 3906895"/>
                <a:gd name="connsiteY2" fmla="*/ 10186 h 1737272"/>
                <a:gd name="connsiteX3" fmla="*/ 3906895 w 3906895"/>
                <a:gd name="connsiteY3" fmla="*/ 1737272 h 1737272"/>
                <a:gd name="connsiteX4" fmla="*/ 0 w 3906895"/>
                <a:gd name="connsiteY4" fmla="*/ 1737272 h 1737272"/>
                <a:gd name="connsiteX5" fmla="*/ 0 w 3906895"/>
                <a:gd name="connsiteY5" fmla="*/ 10186 h 1737272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737272 h 1744666"/>
                <a:gd name="connsiteX6" fmla="*/ 0 w 3906895"/>
                <a:gd name="connsiteY6" fmla="*/ 10186 h 1744666"/>
                <a:gd name="connsiteX0" fmla="*/ 0 w 3906895"/>
                <a:gd name="connsiteY0" fmla="*/ 10186 h 1744666"/>
                <a:gd name="connsiteX1" fmla="*/ 1259426 w 3906895"/>
                <a:gd name="connsiteY1" fmla="*/ 0 h 1744666"/>
                <a:gd name="connsiteX2" fmla="*/ 3906895 w 3906895"/>
                <a:gd name="connsiteY2" fmla="*/ 10186 h 1744666"/>
                <a:gd name="connsiteX3" fmla="*/ 3906895 w 3906895"/>
                <a:gd name="connsiteY3" fmla="*/ 1737272 h 1744666"/>
                <a:gd name="connsiteX4" fmla="*/ 1199853 w 3906895"/>
                <a:gd name="connsiteY4" fmla="*/ 1744666 h 1744666"/>
                <a:gd name="connsiteX5" fmla="*/ 0 w 3906895"/>
                <a:gd name="connsiteY5" fmla="*/ 10186 h 1744666"/>
                <a:gd name="connsiteX0" fmla="*/ 0 w 2707042"/>
                <a:gd name="connsiteY0" fmla="*/ 1744666 h 1744666"/>
                <a:gd name="connsiteX1" fmla="*/ 59573 w 2707042"/>
                <a:gd name="connsiteY1" fmla="*/ 0 h 1744666"/>
                <a:gd name="connsiteX2" fmla="*/ 2707042 w 2707042"/>
                <a:gd name="connsiteY2" fmla="*/ 10186 h 1744666"/>
                <a:gd name="connsiteX3" fmla="*/ 2707042 w 2707042"/>
                <a:gd name="connsiteY3" fmla="*/ 1737272 h 1744666"/>
                <a:gd name="connsiteX4" fmla="*/ 0 w 2707042"/>
                <a:gd name="connsiteY4" fmla="*/ 1744666 h 1744666"/>
                <a:gd name="connsiteX0" fmla="*/ 0 w 2707042"/>
                <a:gd name="connsiteY0" fmla="*/ 1746171 h 1746171"/>
                <a:gd name="connsiteX1" fmla="*/ 764019 w 2707042"/>
                <a:gd name="connsiteY1" fmla="*/ 0 h 1746171"/>
                <a:gd name="connsiteX2" fmla="*/ 2707042 w 2707042"/>
                <a:gd name="connsiteY2" fmla="*/ 11691 h 1746171"/>
                <a:gd name="connsiteX3" fmla="*/ 2707042 w 2707042"/>
                <a:gd name="connsiteY3" fmla="*/ 1738777 h 1746171"/>
                <a:gd name="connsiteX4" fmla="*/ 0 w 2707042"/>
                <a:gd name="connsiteY4" fmla="*/ 1746171 h 1746171"/>
                <a:gd name="connsiteX0" fmla="*/ 0 w 2707042"/>
                <a:gd name="connsiteY0" fmla="*/ 1798416 h 1798416"/>
                <a:gd name="connsiteX1" fmla="*/ 635214 w 2707042"/>
                <a:gd name="connsiteY1" fmla="*/ 0 h 1798416"/>
                <a:gd name="connsiteX2" fmla="*/ 2707042 w 2707042"/>
                <a:gd name="connsiteY2" fmla="*/ 63936 h 1798416"/>
                <a:gd name="connsiteX3" fmla="*/ 2707042 w 2707042"/>
                <a:gd name="connsiteY3" fmla="*/ 1791022 h 1798416"/>
                <a:gd name="connsiteX4" fmla="*/ 0 w 2707042"/>
                <a:gd name="connsiteY4" fmla="*/ 1798416 h 1798416"/>
                <a:gd name="connsiteX0" fmla="*/ 0 w 2707042"/>
                <a:gd name="connsiteY0" fmla="*/ 1788731 h 1788731"/>
                <a:gd name="connsiteX1" fmla="*/ 727811 w 2707042"/>
                <a:gd name="connsiteY1" fmla="*/ 0 h 1788731"/>
                <a:gd name="connsiteX2" fmla="*/ 2707042 w 2707042"/>
                <a:gd name="connsiteY2" fmla="*/ 54251 h 1788731"/>
                <a:gd name="connsiteX3" fmla="*/ 2707042 w 2707042"/>
                <a:gd name="connsiteY3" fmla="*/ 1781337 h 1788731"/>
                <a:gd name="connsiteX4" fmla="*/ 0 w 2707042"/>
                <a:gd name="connsiteY4" fmla="*/ 1788731 h 1788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7042" h="1788731">
                  <a:moveTo>
                    <a:pt x="0" y="1788731"/>
                  </a:moveTo>
                  <a:lnTo>
                    <a:pt x="727811" y="0"/>
                  </a:lnTo>
                  <a:lnTo>
                    <a:pt x="2707042" y="54251"/>
                  </a:lnTo>
                  <a:lnTo>
                    <a:pt x="2707042" y="1781337"/>
                  </a:lnTo>
                  <a:lnTo>
                    <a:pt x="0" y="17887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0000"/>
                  </a:schemeClr>
                </a:gs>
                <a:gs pos="100000">
                  <a:srgbClr val="F2F2F2">
                    <a:alpha val="0"/>
                  </a:srgb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F5633FB-B0A1-4D27-A6FB-B9F3B1844F31}"/>
                </a:ext>
              </a:extLst>
            </p:cNvPr>
            <p:cNvGrpSpPr/>
            <p:nvPr/>
          </p:nvGrpSpPr>
          <p:grpSpPr>
            <a:xfrm>
              <a:off x="1115731" y="2147635"/>
              <a:ext cx="9960539" cy="3590372"/>
              <a:chOff x="1116013" y="1492250"/>
              <a:chExt cx="6769101" cy="2439988"/>
            </a:xfrm>
          </p:grpSpPr>
          <p:grpSp>
            <p:nvGrpSpPr>
              <p:cNvPr id="12" name="Group 8">
                <a:extLst>
                  <a:ext uri="{FF2B5EF4-FFF2-40B4-BE49-F238E27FC236}">
                    <a16:creationId xmlns:a16="http://schemas.microsoft.com/office/drawing/2014/main" id="{B29F2E7C-322F-4B3E-9B6E-B5B0FF9615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51275" y="1695450"/>
                <a:ext cx="1657350" cy="522288"/>
                <a:chOff x="1403648" y="1563637"/>
                <a:chExt cx="1656184" cy="521681"/>
              </a:xfrm>
            </p:grpSpPr>
            <p:sp>
              <p:nvSpPr>
                <p:cNvPr id="41" name="Rounded Rectangle 5">
                  <a:extLst>
                    <a:ext uri="{FF2B5EF4-FFF2-40B4-BE49-F238E27FC236}">
                      <a16:creationId xmlns:a16="http://schemas.microsoft.com/office/drawing/2014/main" id="{739C5C3E-195A-4EA0-9E33-A7901D350460}"/>
                    </a:ext>
                  </a:extLst>
                </p:cNvPr>
                <p:cNvSpPr/>
                <p:nvPr/>
              </p:nvSpPr>
              <p:spPr>
                <a:xfrm>
                  <a:off x="1403648" y="1563637"/>
                  <a:ext cx="1656184" cy="521681"/>
                </a:xfrm>
                <a:prstGeom prst="roundRect">
                  <a:avLst>
                    <a:gd name="adj" fmla="val 7260"/>
                  </a:avLst>
                </a:prstGeom>
                <a:solidFill>
                  <a:srgbClr val="39B9B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zh-CN" sz="280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2" name="Rectangle 11">
                  <a:extLst>
                    <a:ext uri="{FF2B5EF4-FFF2-40B4-BE49-F238E27FC236}">
                      <a16:creationId xmlns:a16="http://schemas.microsoft.com/office/drawing/2014/main" id="{034AC936-D222-4915-8585-5AD40FC705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1007" y="1655200"/>
                  <a:ext cx="961470" cy="3133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solidFill>
                        <a:srgbClr val="F2F2F2"/>
                      </a:solidFill>
                      <a:cs typeface="+mn-ea"/>
                      <a:sym typeface="+mn-lt"/>
                    </a:rPr>
                    <a:t>安卓运动</a:t>
                  </a:r>
                  <a:endParaRPr lang="bg-BG" altLang="zh-CN" sz="2400" dirty="0">
                    <a:solidFill>
                      <a:srgbClr val="F2F2F2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3" name="Group 7">
                <a:extLst>
                  <a:ext uri="{FF2B5EF4-FFF2-40B4-BE49-F238E27FC236}">
                    <a16:creationId xmlns:a16="http://schemas.microsoft.com/office/drawing/2014/main" id="{388CEDAB-F330-4322-A595-145E9C45D0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51275" y="2457450"/>
                <a:ext cx="1657350" cy="522288"/>
                <a:chOff x="3923928" y="1574380"/>
                <a:chExt cx="1656184" cy="521681"/>
              </a:xfrm>
            </p:grpSpPr>
            <p:sp>
              <p:nvSpPr>
                <p:cNvPr id="39" name="Rounded Rectangle 12">
                  <a:extLst>
                    <a:ext uri="{FF2B5EF4-FFF2-40B4-BE49-F238E27FC236}">
                      <a16:creationId xmlns:a16="http://schemas.microsoft.com/office/drawing/2014/main" id="{FD961E8D-F5DB-4546-8E96-A9FEBBA7307C}"/>
                    </a:ext>
                  </a:extLst>
                </p:cNvPr>
                <p:cNvSpPr/>
                <p:nvPr/>
              </p:nvSpPr>
              <p:spPr>
                <a:xfrm>
                  <a:off x="3923928" y="1574380"/>
                  <a:ext cx="1656184" cy="521681"/>
                </a:xfrm>
                <a:prstGeom prst="roundRect">
                  <a:avLst>
                    <a:gd name="adj" fmla="val 7260"/>
                  </a:avLst>
                </a:prstGeom>
                <a:solidFill>
                  <a:srgbClr val="F49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zh-CN" sz="280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Rectangle 13">
                  <a:extLst>
                    <a:ext uri="{FF2B5EF4-FFF2-40B4-BE49-F238E27FC236}">
                      <a16:creationId xmlns:a16="http://schemas.microsoft.com/office/drawing/2014/main" id="{88A2FDB6-4E48-41FC-8802-893DEA2A92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1092" y="1665943"/>
                  <a:ext cx="961863" cy="3133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solidFill>
                        <a:srgbClr val="F2F2F2"/>
                      </a:solidFill>
                      <a:cs typeface="+mn-ea"/>
                      <a:sym typeface="+mn-lt"/>
                    </a:rPr>
                    <a:t>背景主题</a:t>
                  </a:r>
                  <a:endParaRPr lang="bg-BG" altLang="zh-CN" sz="2400" dirty="0">
                    <a:solidFill>
                      <a:srgbClr val="F2F2F2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4" name="Group 6">
                <a:extLst>
                  <a:ext uri="{FF2B5EF4-FFF2-40B4-BE49-F238E27FC236}">
                    <a16:creationId xmlns:a16="http://schemas.microsoft.com/office/drawing/2014/main" id="{48C034E7-DFFB-47FF-BF1D-DC30C8626D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51275" y="3219450"/>
                <a:ext cx="1657350" cy="522288"/>
                <a:chOff x="6372200" y="1585123"/>
                <a:chExt cx="1656184" cy="521681"/>
              </a:xfrm>
            </p:grpSpPr>
            <p:sp>
              <p:nvSpPr>
                <p:cNvPr id="37" name="Rounded Rectangle 14">
                  <a:extLst>
                    <a:ext uri="{FF2B5EF4-FFF2-40B4-BE49-F238E27FC236}">
                      <a16:creationId xmlns:a16="http://schemas.microsoft.com/office/drawing/2014/main" id="{059444B4-ECED-4250-9F19-DDBDCE4B3B3C}"/>
                    </a:ext>
                  </a:extLst>
                </p:cNvPr>
                <p:cNvSpPr/>
                <p:nvPr/>
              </p:nvSpPr>
              <p:spPr>
                <a:xfrm>
                  <a:off x="6372200" y="1585123"/>
                  <a:ext cx="1656184" cy="521681"/>
                </a:xfrm>
                <a:prstGeom prst="roundRect">
                  <a:avLst>
                    <a:gd name="adj" fmla="val 7260"/>
                  </a:avLst>
                </a:prstGeom>
                <a:solidFill>
                  <a:srgbClr val="39B9B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zh-CN" sz="280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8" name="Rectangle 15">
                  <a:extLst>
                    <a:ext uri="{FF2B5EF4-FFF2-40B4-BE49-F238E27FC236}">
                      <a16:creationId xmlns:a16="http://schemas.microsoft.com/office/drawing/2014/main" id="{DB553A6B-BB19-4D95-8D85-74384144D9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98719" y="1676686"/>
                  <a:ext cx="1203144" cy="3133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solidFill>
                        <a:srgbClr val="F2F2F2"/>
                      </a:solidFill>
                      <a:cs typeface="+mn-ea"/>
                      <a:sym typeface="+mn-lt"/>
                    </a:rPr>
                    <a:t>棉花糖移动</a:t>
                  </a:r>
                  <a:endParaRPr lang="bg-BG" altLang="zh-CN" sz="2400" dirty="0">
                    <a:solidFill>
                      <a:srgbClr val="F2F2F2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5" name="Group 32">
                <a:extLst>
                  <a:ext uri="{FF2B5EF4-FFF2-40B4-BE49-F238E27FC236}">
                    <a16:creationId xmlns:a16="http://schemas.microsoft.com/office/drawing/2014/main" id="{7B4E03D3-BAE5-48C5-B587-FBB59B863F9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16013" y="2400300"/>
                <a:ext cx="2016125" cy="644525"/>
                <a:chOff x="1403649" y="1563638"/>
                <a:chExt cx="1082379" cy="644826"/>
              </a:xfrm>
            </p:grpSpPr>
            <p:sp>
              <p:nvSpPr>
                <p:cNvPr id="35" name="Rounded Rectangle 34">
                  <a:extLst>
                    <a:ext uri="{FF2B5EF4-FFF2-40B4-BE49-F238E27FC236}">
                      <a16:creationId xmlns:a16="http://schemas.microsoft.com/office/drawing/2014/main" id="{5410CAEA-A8F0-4D66-AE54-8BD688CF8215}"/>
                    </a:ext>
                  </a:extLst>
                </p:cNvPr>
                <p:cNvSpPr/>
                <p:nvPr/>
              </p:nvSpPr>
              <p:spPr>
                <a:xfrm>
                  <a:off x="1403649" y="1563638"/>
                  <a:ext cx="1082379" cy="644826"/>
                </a:xfrm>
                <a:prstGeom prst="roundRect">
                  <a:avLst>
                    <a:gd name="adj" fmla="val 7260"/>
                  </a:avLst>
                </a:prstGeom>
                <a:solidFill>
                  <a:srgbClr val="F49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zh-CN" sz="280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B879FDF7-59CB-440A-8A6E-8997230919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07660" y="1716774"/>
                  <a:ext cx="297221" cy="3138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solidFill>
                        <a:srgbClr val="F2F2F2"/>
                      </a:solidFill>
                      <a:cs typeface="+mn-ea"/>
                      <a:sym typeface="+mn-lt"/>
                    </a:rPr>
                    <a:t>游戏</a:t>
                  </a:r>
                  <a:endParaRPr lang="bg-BG" altLang="zh-CN" sz="2400" dirty="0">
                    <a:solidFill>
                      <a:srgbClr val="F2F2F2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6" name="Group 33">
                <a:extLst>
                  <a:ext uri="{FF2B5EF4-FFF2-40B4-BE49-F238E27FC236}">
                    <a16:creationId xmlns:a16="http://schemas.microsoft.com/office/drawing/2014/main" id="{D158E634-2F28-4CF6-8A8B-CCBFEEB229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27763" y="1492250"/>
                <a:ext cx="1657350" cy="368300"/>
                <a:chOff x="1403648" y="1594055"/>
                <a:chExt cx="1656184" cy="369281"/>
              </a:xfrm>
            </p:grpSpPr>
            <p:sp>
              <p:nvSpPr>
                <p:cNvPr id="33" name="Rounded Rectangle 36">
                  <a:extLst>
                    <a:ext uri="{FF2B5EF4-FFF2-40B4-BE49-F238E27FC236}">
                      <a16:creationId xmlns:a16="http://schemas.microsoft.com/office/drawing/2014/main" id="{F670A3A7-B759-4F36-B690-BE9A57C10848}"/>
                    </a:ext>
                  </a:extLst>
                </p:cNvPr>
                <p:cNvSpPr/>
                <p:nvPr/>
              </p:nvSpPr>
              <p:spPr>
                <a:xfrm>
                  <a:off x="1403648" y="1594055"/>
                  <a:ext cx="1656184" cy="369281"/>
                </a:xfrm>
                <a:prstGeom prst="roundRect">
                  <a:avLst>
                    <a:gd name="adj" fmla="val 7260"/>
                  </a:avLst>
                </a:prstGeom>
                <a:solidFill>
                  <a:srgbClr val="39B9B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zh-CN" sz="280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Rectangle 37">
                  <a:extLst>
                    <a:ext uri="{FF2B5EF4-FFF2-40B4-BE49-F238E27FC236}">
                      <a16:creationId xmlns:a16="http://schemas.microsoft.com/office/drawing/2014/main" id="{0B215402-6333-4DD1-8833-787E290EF5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60019" y="1609418"/>
                  <a:ext cx="543440" cy="3145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solidFill>
                        <a:srgbClr val="F2F2F2"/>
                      </a:solidFill>
                      <a:cs typeface="+mn-ea"/>
                      <a:sym typeface="+mn-lt"/>
                    </a:rPr>
                    <a:t>平动</a:t>
                  </a:r>
                  <a:endParaRPr lang="bg-BG" altLang="zh-CN" sz="2400" dirty="0">
                    <a:solidFill>
                      <a:srgbClr val="F2F2F2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7" name="Group 40">
                <a:extLst>
                  <a:ext uri="{FF2B5EF4-FFF2-40B4-BE49-F238E27FC236}">
                    <a16:creationId xmlns:a16="http://schemas.microsoft.com/office/drawing/2014/main" id="{EED16EA9-B87C-4C33-88E0-920350516B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27764" y="2051048"/>
                <a:ext cx="1657350" cy="368300"/>
                <a:chOff x="1403649" y="1594053"/>
                <a:chExt cx="1656184" cy="369281"/>
              </a:xfrm>
            </p:grpSpPr>
            <p:sp>
              <p:nvSpPr>
                <p:cNvPr id="31" name="Rounded Rectangle 41">
                  <a:extLst>
                    <a:ext uri="{FF2B5EF4-FFF2-40B4-BE49-F238E27FC236}">
                      <a16:creationId xmlns:a16="http://schemas.microsoft.com/office/drawing/2014/main" id="{49B17CA3-21CA-41C1-9D8A-F4A5A46FE3EA}"/>
                    </a:ext>
                  </a:extLst>
                </p:cNvPr>
                <p:cNvSpPr/>
                <p:nvPr/>
              </p:nvSpPr>
              <p:spPr>
                <a:xfrm>
                  <a:off x="1403649" y="1594053"/>
                  <a:ext cx="1656184" cy="369281"/>
                </a:xfrm>
                <a:prstGeom prst="roundRect">
                  <a:avLst>
                    <a:gd name="adj" fmla="val 7260"/>
                  </a:avLst>
                </a:prstGeom>
                <a:solidFill>
                  <a:srgbClr val="F49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zh-CN" sz="280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Rectangle 42">
                  <a:extLst>
                    <a:ext uri="{FF2B5EF4-FFF2-40B4-BE49-F238E27FC236}">
                      <a16:creationId xmlns:a16="http://schemas.microsoft.com/office/drawing/2014/main" id="{AC0FEEBC-27D3-40EF-AAA3-705811115C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60023" y="1609418"/>
                  <a:ext cx="543440" cy="3145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solidFill>
                        <a:srgbClr val="F2F2F2"/>
                      </a:solidFill>
                      <a:cs typeface="+mn-ea"/>
                      <a:sym typeface="+mn-lt"/>
                    </a:rPr>
                    <a:t>转动</a:t>
                  </a:r>
                  <a:endParaRPr lang="bg-BG" altLang="zh-CN" sz="2400" dirty="0">
                    <a:solidFill>
                      <a:srgbClr val="F2F2F2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8" name="Group 43">
                <a:extLst>
                  <a:ext uri="{FF2B5EF4-FFF2-40B4-BE49-F238E27FC236}">
                    <a16:creationId xmlns:a16="http://schemas.microsoft.com/office/drawing/2014/main" id="{DA0D7FED-DAC1-4BD4-8035-75996E141A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27763" y="3003550"/>
                <a:ext cx="1657350" cy="369888"/>
                <a:chOff x="1403648" y="1594055"/>
                <a:chExt cx="1656184" cy="369281"/>
              </a:xfrm>
            </p:grpSpPr>
            <p:sp>
              <p:nvSpPr>
                <p:cNvPr id="29" name="Rounded Rectangle 44">
                  <a:extLst>
                    <a:ext uri="{FF2B5EF4-FFF2-40B4-BE49-F238E27FC236}">
                      <a16:creationId xmlns:a16="http://schemas.microsoft.com/office/drawing/2014/main" id="{17DF3DA6-6198-4A8C-B835-D3B8D3D06588}"/>
                    </a:ext>
                  </a:extLst>
                </p:cNvPr>
                <p:cNvSpPr/>
                <p:nvPr/>
              </p:nvSpPr>
              <p:spPr>
                <a:xfrm>
                  <a:off x="1403648" y="1594055"/>
                  <a:ext cx="1656184" cy="369281"/>
                </a:xfrm>
                <a:prstGeom prst="roundRect">
                  <a:avLst>
                    <a:gd name="adj" fmla="val 7260"/>
                  </a:avLst>
                </a:prstGeom>
                <a:solidFill>
                  <a:srgbClr val="F49C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zh-CN" sz="280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0" name="Rectangle 45">
                  <a:extLst>
                    <a:ext uri="{FF2B5EF4-FFF2-40B4-BE49-F238E27FC236}">
                      <a16:creationId xmlns:a16="http://schemas.microsoft.com/office/drawing/2014/main" id="{F5759A00-3103-48C1-A81F-B3352D1EB3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37483" y="1609418"/>
                  <a:ext cx="1588516" cy="313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solidFill>
                        <a:srgbClr val="F2F2F2"/>
                      </a:solidFill>
                      <a:cs typeface="+mn-ea"/>
                      <a:sym typeface="+mn-lt"/>
                    </a:rPr>
                    <a:t>两种触须和表情</a:t>
                  </a:r>
                  <a:endParaRPr lang="bg-BG" altLang="zh-CN" sz="2400" dirty="0">
                    <a:solidFill>
                      <a:srgbClr val="F2F2F2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9" name="Group 46">
                <a:extLst>
                  <a:ext uri="{FF2B5EF4-FFF2-40B4-BE49-F238E27FC236}">
                    <a16:creationId xmlns:a16="http://schemas.microsoft.com/office/drawing/2014/main" id="{5BC2A699-E1DD-437F-B1C7-B57305F1D9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27763" y="3562350"/>
                <a:ext cx="1657350" cy="369888"/>
                <a:chOff x="1403648" y="1594055"/>
                <a:chExt cx="1656184" cy="369281"/>
              </a:xfrm>
            </p:grpSpPr>
            <p:sp>
              <p:nvSpPr>
                <p:cNvPr id="27" name="Rounded Rectangle 47">
                  <a:extLst>
                    <a:ext uri="{FF2B5EF4-FFF2-40B4-BE49-F238E27FC236}">
                      <a16:creationId xmlns:a16="http://schemas.microsoft.com/office/drawing/2014/main" id="{E945DE51-1EB9-485B-B6D6-BD21CBE2AF95}"/>
                    </a:ext>
                  </a:extLst>
                </p:cNvPr>
                <p:cNvSpPr/>
                <p:nvPr/>
              </p:nvSpPr>
              <p:spPr>
                <a:xfrm>
                  <a:off x="1403648" y="1594055"/>
                  <a:ext cx="1656184" cy="369281"/>
                </a:xfrm>
                <a:prstGeom prst="roundRect">
                  <a:avLst>
                    <a:gd name="adj" fmla="val 7260"/>
                  </a:avLst>
                </a:prstGeom>
                <a:solidFill>
                  <a:srgbClr val="39B9B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lang="zh-CN" altLang="zh-CN" sz="2800">
                    <a:solidFill>
                      <a:srgbClr val="FFFFFF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Rectangle 48">
                  <a:extLst>
                    <a:ext uri="{FF2B5EF4-FFF2-40B4-BE49-F238E27FC236}">
                      <a16:creationId xmlns:a16="http://schemas.microsoft.com/office/drawing/2014/main" id="{16F12BC2-9996-4750-AD47-265D32C5B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46502" y="1609418"/>
                  <a:ext cx="1170486" cy="3132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sz="2400" dirty="0">
                      <a:solidFill>
                        <a:srgbClr val="F2F2F2"/>
                      </a:solidFill>
                      <a:cs typeface="+mn-ea"/>
                      <a:sym typeface="+mn-lt"/>
                    </a:rPr>
                    <a:t>杆子渐变色</a:t>
                  </a:r>
                  <a:endParaRPr lang="bg-BG" altLang="zh-CN" sz="2400" dirty="0">
                    <a:solidFill>
                      <a:srgbClr val="F2F2F2"/>
                    </a:solidFill>
                    <a:cs typeface="+mn-ea"/>
                    <a:sym typeface="+mn-lt"/>
                  </a:endParaRPr>
                </a:p>
              </p:txBody>
            </p:sp>
          </p:grpSp>
          <p:cxnSp>
            <p:nvCxnSpPr>
              <p:cNvPr id="20" name="Elbow Connector 49">
                <a:extLst>
                  <a:ext uri="{FF2B5EF4-FFF2-40B4-BE49-F238E27FC236}">
                    <a16:creationId xmlns:a16="http://schemas.microsoft.com/office/drawing/2014/main" id="{75FEA85C-7C36-42A6-8C2D-A5D5F8ACDE51}"/>
                  </a:ext>
                </a:extLst>
              </p:cNvPr>
              <p:cNvCxnSpPr/>
              <p:nvPr/>
            </p:nvCxnSpPr>
            <p:spPr>
              <a:xfrm rot="10800000" flipV="1">
                <a:off x="3124200" y="1971675"/>
                <a:ext cx="711200" cy="596900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50">
                <a:extLst>
                  <a:ext uri="{FF2B5EF4-FFF2-40B4-BE49-F238E27FC236}">
                    <a16:creationId xmlns:a16="http://schemas.microsoft.com/office/drawing/2014/main" id="{774AE65E-21C9-412E-BE14-E4E716EEAB32}"/>
                  </a:ext>
                </a:extLst>
              </p:cNvPr>
              <p:cNvCxnSpPr>
                <a:stCxn id="37" idx="1"/>
              </p:cNvCxnSpPr>
              <p:nvPr/>
            </p:nvCxnSpPr>
            <p:spPr>
              <a:xfrm rot="10800000">
                <a:off x="3132138" y="2887663"/>
                <a:ext cx="719137" cy="593725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Elbow Connector 54">
                <a:extLst>
                  <a:ext uri="{FF2B5EF4-FFF2-40B4-BE49-F238E27FC236}">
                    <a16:creationId xmlns:a16="http://schemas.microsoft.com/office/drawing/2014/main" id="{D96120E7-FBDC-4D0F-B2F3-34FCFC6A2584}"/>
                  </a:ext>
                </a:extLst>
              </p:cNvPr>
              <p:cNvCxnSpPr>
                <a:stCxn id="39" idx="1"/>
                <a:endCxn id="35" idx="3"/>
              </p:cNvCxnSpPr>
              <p:nvPr/>
            </p:nvCxnSpPr>
            <p:spPr>
              <a:xfrm rot="10800000" flipV="1">
                <a:off x="3132138" y="2719388"/>
                <a:ext cx="719137" cy="3175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56">
                <a:extLst>
                  <a:ext uri="{FF2B5EF4-FFF2-40B4-BE49-F238E27FC236}">
                    <a16:creationId xmlns:a16="http://schemas.microsoft.com/office/drawing/2014/main" id="{7718DF3D-F5A4-409B-B7B9-D5B30F875966}"/>
                  </a:ext>
                </a:extLst>
              </p:cNvPr>
              <p:cNvCxnSpPr>
                <a:stCxn id="33" idx="1"/>
                <a:endCxn id="41" idx="3"/>
              </p:cNvCxnSpPr>
              <p:nvPr/>
            </p:nvCxnSpPr>
            <p:spPr>
              <a:xfrm rot="10800000" flipV="1">
                <a:off x="5508625" y="1676400"/>
                <a:ext cx="719138" cy="280988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Elbow Connector 59">
                <a:extLst>
                  <a:ext uri="{FF2B5EF4-FFF2-40B4-BE49-F238E27FC236}">
                    <a16:creationId xmlns:a16="http://schemas.microsoft.com/office/drawing/2014/main" id="{6D90DD27-F49B-4AF1-9448-0E7EDAE11940}"/>
                  </a:ext>
                </a:extLst>
              </p:cNvPr>
              <p:cNvCxnSpPr>
                <a:stCxn id="31" idx="1"/>
                <a:endCxn id="41" idx="3"/>
              </p:cNvCxnSpPr>
              <p:nvPr/>
            </p:nvCxnSpPr>
            <p:spPr>
              <a:xfrm rot="10800000">
                <a:off x="5508625" y="1957388"/>
                <a:ext cx="719138" cy="277812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62">
                <a:extLst>
                  <a:ext uri="{FF2B5EF4-FFF2-40B4-BE49-F238E27FC236}">
                    <a16:creationId xmlns:a16="http://schemas.microsoft.com/office/drawing/2014/main" id="{B8560836-CF91-4A74-97CF-6EB2D501CF28}"/>
                  </a:ext>
                </a:extLst>
              </p:cNvPr>
              <p:cNvCxnSpPr>
                <a:stCxn id="29" idx="1"/>
                <a:endCxn id="37" idx="3"/>
              </p:cNvCxnSpPr>
              <p:nvPr/>
            </p:nvCxnSpPr>
            <p:spPr>
              <a:xfrm rot="10800000" flipV="1">
                <a:off x="5508625" y="3187700"/>
                <a:ext cx="719138" cy="293688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Elbow Connector 63">
                <a:extLst>
                  <a:ext uri="{FF2B5EF4-FFF2-40B4-BE49-F238E27FC236}">
                    <a16:creationId xmlns:a16="http://schemas.microsoft.com/office/drawing/2014/main" id="{089FFBFF-EFBC-4887-BF18-E4C4E2D68A6B}"/>
                  </a:ext>
                </a:extLst>
              </p:cNvPr>
              <p:cNvCxnSpPr>
                <a:stCxn id="27" idx="1"/>
                <a:endCxn id="37" idx="3"/>
              </p:cNvCxnSpPr>
              <p:nvPr/>
            </p:nvCxnSpPr>
            <p:spPr>
              <a:xfrm rot="10800000">
                <a:off x="5508625" y="3481388"/>
                <a:ext cx="719138" cy="266700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6184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FD0091-58E2-44FE-B1EE-D63E3C9B6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  <a:ln w="38100" cap="sq">
            <a:solidFill>
              <a:srgbClr val="39B9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00720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0"/>
  <p:tag name="ISPRING_SCORM_RATE_QUIZZES" val="0"/>
  <p:tag name="ISPRING_SCORM_PASSING_SCORE" val="0.000000"/>
  <p:tag name="ISPRING_ULTRA_SCORM_COURSE_ID" val="9DD37A25-3D1A-4203-A151-543B0F543E1B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D:\ppt\第八批\318419"/>
  <p:tag name="ISPRING_PRESENTATION_TITLE" val="59a198ae56005"/>
  <p:tag name="ISPRING_FIRST_PUBLISH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wyy3u52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</TotalTime>
  <Words>642</Words>
  <Application>Microsoft Office PowerPoint</Application>
  <PresentationFormat>宽屏</PresentationFormat>
  <Paragraphs>146</Paragraphs>
  <Slides>29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等线</vt:lpstr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几何体</dc:title>
  <dc:creator>第一PPT</dc:creator>
  <cp:keywords>www.1ppt.com</cp:keywords>
  <dc:description>www.1ppt.com</dc:description>
  <cp:lastModifiedBy>杜 旖芃</cp:lastModifiedBy>
  <cp:revision>67</cp:revision>
  <dcterms:created xsi:type="dcterms:W3CDTF">2017-08-25T03:32:02Z</dcterms:created>
  <dcterms:modified xsi:type="dcterms:W3CDTF">2022-05-08T02:19:52Z</dcterms:modified>
</cp:coreProperties>
</file>